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99" r:id="rId2"/>
    <p:sldId id="300" r:id="rId3"/>
    <p:sldId id="301" r:id="rId4"/>
    <p:sldId id="306" r:id="rId5"/>
    <p:sldId id="273" r:id="rId6"/>
    <p:sldId id="271" r:id="rId7"/>
    <p:sldId id="274" r:id="rId8"/>
    <p:sldId id="275" r:id="rId9"/>
    <p:sldId id="309" r:id="rId10"/>
    <p:sldId id="313" r:id="rId11"/>
  </p:sldIdLst>
  <p:sldSz cx="4464050" cy="6264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卡牌" id="{17AC2787-23FA-4802-9D2E-6C0A4EE71F1C}">
          <p14:sldIdLst>
            <p14:sldId id="299"/>
            <p14:sldId id="300"/>
            <p14:sldId id="301"/>
            <p14:sldId id="306"/>
          </p14:sldIdLst>
        </p14:section>
        <p14:section name="血牌" id="{4AA6AC93-9AEA-46AB-ACFC-5749CEB50AEC}">
          <p14:sldIdLst>
            <p14:sldId id="273"/>
            <p14:sldId id="271"/>
            <p14:sldId id="274"/>
            <p14:sldId id="275"/>
          </p14:sldIdLst>
        </p14:section>
        <p14:section name="特殊牌" id="{6E6D5BDE-32DC-424C-BA5D-8D375FAAEBD1}">
          <p14:sldIdLst>
            <p14:sldId id="309"/>
            <p14:sldId id="3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C8E8"/>
    <a:srgbClr val="05132B"/>
    <a:srgbClr val="45E0C3"/>
    <a:srgbClr val="71E9D2"/>
    <a:srgbClr val="DEB814"/>
    <a:srgbClr val="EECC44"/>
    <a:srgbClr val="ECEBE4"/>
    <a:srgbClr val="9900CC"/>
    <a:srgbClr val="CC66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96" autoAdjust="0"/>
    <p:restoredTop sz="94660"/>
  </p:normalViewPr>
  <p:slideViewPr>
    <p:cSldViewPr snapToGrid="0">
      <p:cViewPr>
        <p:scale>
          <a:sx n="125" d="100"/>
          <a:sy n="125" d="100"/>
        </p:scale>
        <p:origin x="2104" y="-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278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4324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446410" rtl="0" eaLnBrk="1" latinLnBrk="0" hangingPunct="1">
        <a:lnSpc>
          <a:spcPct val="90000"/>
        </a:lnSpc>
        <a:spcBef>
          <a:spcPct val="0"/>
        </a:spcBef>
        <a:buNone/>
        <a:defRPr sz="21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1603" indent="-111603" algn="l" defTabSz="446410" rtl="0" eaLnBrk="1" latinLnBrk="0" hangingPunct="1">
        <a:lnSpc>
          <a:spcPct val="90000"/>
        </a:lnSpc>
        <a:spcBef>
          <a:spcPts val="488"/>
        </a:spcBef>
        <a:buFont typeface="Arial" panose="020B0604020202020204" pitchFamily="34" charset="0"/>
        <a:buChar char="•"/>
        <a:defRPr sz="1367" kern="1200">
          <a:solidFill>
            <a:schemeClr val="tx1"/>
          </a:solidFill>
          <a:latin typeface="+mn-lt"/>
          <a:ea typeface="+mn-ea"/>
          <a:cs typeface="+mn-cs"/>
        </a:defRPr>
      </a:lvl1pPr>
      <a:lvl2pPr marL="33480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1172" kern="1200">
          <a:solidFill>
            <a:schemeClr val="tx1"/>
          </a:solidFill>
          <a:latin typeface="+mn-lt"/>
          <a:ea typeface="+mn-ea"/>
          <a:cs typeface="+mn-cs"/>
        </a:defRPr>
      </a:lvl2pPr>
      <a:lvl3pPr marL="55801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976" kern="1200">
          <a:solidFill>
            <a:schemeClr val="tx1"/>
          </a:solidFill>
          <a:latin typeface="+mn-lt"/>
          <a:ea typeface="+mn-ea"/>
          <a:cs typeface="+mn-cs"/>
        </a:defRPr>
      </a:lvl3pPr>
      <a:lvl4pPr marL="78121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4pPr>
      <a:lvl5pPr marL="100442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5pPr>
      <a:lvl6pPr marL="122762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6pPr>
      <a:lvl7pPr marL="145083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7pPr>
      <a:lvl8pPr marL="1674038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8pPr>
      <a:lvl9pPr marL="1897243" indent="-111603" algn="l" defTabSz="44641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1pPr>
      <a:lvl2pPr marL="22320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2pPr>
      <a:lvl3pPr marL="44641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3pPr>
      <a:lvl4pPr marL="66961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4pPr>
      <a:lvl5pPr marL="89282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5pPr>
      <a:lvl6pPr marL="111602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6pPr>
      <a:lvl7pPr marL="133923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7pPr>
      <a:lvl8pPr marL="1562435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8pPr>
      <a:lvl9pPr marL="1785640" algn="l" defTabSz="446410" rtl="0" eaLnBrk="1" latinLnBrk="0" hangingPunct="1">
        <a:defRPr sz="8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一些文字和图案&#10;&#10;描述已自动生成">
            <a:extLst>
              <a:ext uri="{FF2B5EF4-FFF2-40B4-BE49-F238E27FC236}">
                <a16:creationId xmlns:a16="http://schemas.microsoft.com/office/drawing/2014/main" id="{9A008DF5-D61D-807C-87EE-F44863754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" y="0"/>
            <a:ext cx="4456617" cy="626427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5303B8F-AA3F-3D66-2451-A55433E2B574}"/>
              </a:ext>
            </a:extLst>
          </p:cNvPr>
          <p:cNvSpPr txBox="1"/>
          <p:nvPr/>
        </p:nvSpPr>
        <p:spPr>
          <a:xfrm>
            <a:off x="1649463" y="4027708"/>
            <a:ext cx="23931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00" dirty="0">
                <a:latin typeface="MiSans" panose="00000500000000000000" pitchFamily="2" charset="-122"/>
                <a:ea typeface="MiSans" panose="00000500000000000000" pitchFamily="2" charset="-122"/>
              </a:rPr>
              <a:t>◆</a:t>
            </a:r>
            <a:r>
              <a:rPr lang="zh-CN" altLang="en-US" sz="1300" b="1" dirty="0"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300" dirty="0">
                <a:latin typeface="MiSans" panose="00000500000000000000" pitchFamily="2" charset="-122"/>
                <a:ea typeface="MiSans" panose="00000500000000000000" pitchFamily="2" charset="-122"/>
              </a:rPr>
              <a:t>你使用的杀不计入次数限制，你使用杀指定目标后，此杀无效。结束阶段或你的杀被上一效果无效后，弃置此牌，受到一点来自安柏的火焰伤害。此牌若不在装备区，则将其移出游戏。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D582DFE-CFB1-A32D-DFF7-65910662DEFE}"/>
              </a:ext>
            </a:extLst>
          </p:cNvPr>
          <p:cNvSpPr txBox="1"/>
          <p:nvPr/>
        </p:nvSpPr>
        <p:spPr>
          <a:xfrm>
            <a:off x="1082097" y="369077"/>
            <a:ext cx="23702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兔兔伯爵</a:t>
            </a:r>
          </a:p>
        </p:txBody>
      </p:sp>
      <p:pic>
        <p:nvPicPr>
          <p:cNvPr id="20" name="图片 19" descr="房间的摆设布局&#10;&#10;中度可信度描述已自动生成">
            <a:extLst>
              <a:ext uri="{FF2B5EF4-FFF2-40B4-BE49-F238E27FC236}">
                <a16:creationId xmlns:a16="http://schemas.microsoft.com/office/drawing/2014/main" id="{D7FB955A-D32A-E138-CC37-110D5FB7D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 trans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280" t="30671" r="40837" b="38123"/>
          <a:stretch>
            <a:fillRect/>
          </a:stretch>
        </p:blipFill>
        <p:spPr>
          <a:xfrm>
            <a:off x="698286" y="1338782"/>
            <a:ext cx="3067478" cy="2353003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637774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电脑萤幕画面&#10;&#10;中度可信度描述已自动生成">
            <a:extLst>
              <a:ext uri="{FF2B5EF4-FFF2-40B4-BE49-F238E27FC236}">
                <a16:creationId xmlns:a16="http://schemas.microsoft.com/office/drawing/2014/main" id="{4EA58921-D216-F76C-81F9-9466B1684F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7" t="11622" r="5710" b="15875"/>
          <a:stretch/>
        </p:blipFill>
        <p:spPr>
          <a:xfrm>
            <a:off x="1" y="0"/>
            <a:ext cx="4464050" cy="6264275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DACDF695-F502-93F3-799C-7427825BADCB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44825 w 4464050"/>
              <a:gd name="connsiteY0" fmla="*/ 162138 h 6264275"/>
              <a:gd name="connsiteX1" fmla="*/ 162025 w 4464050"/>
              <a:gd name="connsiteY1" fmla="*/ 244938 h 6264275"/>
              <a:gd name="connsiteX2" fmla="*/ 162025 w 4464050"/>
              <a:gd name="connsiteY2" fmla="*/ 6019338 h 6264275"/>
              <a:gd name="connsiteX3" fmla="*/ 244825 w 4464050"/>
              <a:gd name="connsiteY3" fmla="*/ 6102138 h 6264275"/>
              <a:gd name="connsiteX4" fmla="*/ 4219225 w 4464050"/>
              <a:gd name="connsiteY4" fmla="*/ 6102138 h 6264275"/>
              <a:gd name="connsiteX5" fmla="*/ 4302025 w 4464050"/>
              <a:gd name="connsiteY5" fmla="*/ 6019338 h 6264275"/>
              <a:gd name="connsiteX6" fmla="*/ 4302025 w 4464050"/>
              <a:gd name="connsiteY6" fmla="*/ 244938 h 6264275"/>
              <a:gd name="connsiteX7" fmla="*/ 4219225 w 4464050"/>
              <a:gd name="connsiteY7" fmla="*/ 162138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44825" y="162138"/>
                </a:moveTo>
                <a:cubicBezTo>
                  <a:pt x="199096" y="162138"/>
                  <a:pt x="162025" y="199209"/>
                  <a:pt x="162025" y="244938"/>
                </a:cubicBezTo>
                <a:lnTo>
                  <a:pt x="162025" y="6019338"/>
                </a:lnTo>
                <a:cubicBezTo>
                  <a:pt x="162025" y="6065067"/>
                  <a:pt x="199096" y="6102138"/>
                  <a:pt x="244825" y="6102138"/>
                </a:cubicBezTo>
                <a:lnTo>
                  <a:pt x="4219225" y="6102138"/>
                </a:lnTo>
                <a:cubicBezTo>
                  <a:pt x="4264954" y="6102138"/>
                  <a:pt x="4302025" y="6065067"/>
                  <a:pt x="4302025" y="6019338"/>
                </a:cubicBezTo>
                <a:lnTo>
                  <a:pt x="4302025" y="244938"/>
                </a:lnTo>
                <a:cubicBezTo>
                  <a:pt x="4302025" y="199209"/>
                  <a:pt x="4264954" y="162138"/>
                  <a:pt x="4219225" y="162138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7557597-FE61-C6C1-BD0B-A5A3C55D262E}"/>
              </a:ext>
            </a:extLst>
          </p:cNvPr>
          <p:cNvSpPr/>
          <p:nvPr/>
        </p:nvSpPr>
        <p:spPr>
          <a:xfrm>
            <a:off x="-3716" y="3778925"/>
            <a:ext cx="4464049" cy="1998000"/>
          </a:xfrm>
          <a:prstGeom prst="rect">
            <a:avLst/>
          </a:prstGeom>
          <a:gradFill flip="none" rotWithShape="1">
            <a:gsLst>
              <a:gs pos="75000">
                <a:schemeClr val="tx1">
                  <a:alpha val="55000"/>
                </a:schemeClr>
              </a:gs>
              <a:gs pos="25000">
                <a:schemeClr val="tx1">
                  <a:alpha val="55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7A9A959-A12F-51B8-A0EE-B5D91942D75D}"/>
              </a:ext>
            </a:extLst>
          </p:cNvPr>
          <p:cNvSpPr txBox="1"/>
          <p:nvPr/>
        </p:nvSpPr>
        <p:spPr>
          <a:xfrm>
            <a:off x="428308" y="3778924"/>
            <a:ext cx="3600000" cy="380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ln w="3175">
                  <a:solidFill>
                    <a:srgbClr val="C00000"/>
                  </a:solidFill>
                </a:ln>
                <a:solidFill>
                  <a:srgbClr val="C00000"/>
                </a:solidFill>
                <a:latin typeface="MiSans" panose="00000500000000000000" pitchFamily="2" charset="-122"/>
                <a:ea typeface="MiSans" panose="00000500000000000000" pitchFamily="2" charset="-122"/>
              </a:rPr>
              <a:t>[</a:t>
            </a:r>
            <a:r>
              <a:rPr lang="zh-CN" altLang="en-US" sz="1400" b="1" dirty="0">
                <a:ln w="3175">
                  <a:solidFill>
                    <a:srgbClr val="C00000"/>
                  </a:solidFill>
                </a:ln>
                <a:latin typeface="MiSans" panose="00000500000000000000" pitchFamily="2" charset="-122"/>
                <a:ea typeface="MiSans" panose="00000500000000000000" pitchFamily="2" charset="-122"/>
              </a:rPr>
              <a:t>阴</a:t>
            </a:r>
            <a:r>
              <a:rPr lang="zh-CN" altLang="en-US" sz="1400" b="1" dirty="0">
                <a:ln w="3175">
                  <a:solidFill>
                    <a:srgbClr val="C00000"/>
                  </a:solidFill>
                </a:ln>
                <a:solidFill>
                  <a:srgbClr val="C00000"/>
                </a:solidFill>
                <a:latin typeface="MiSans" panose="00000500000000000000" pitchFamily="2" charset="-122"/>
                <a:ea typeface="MiSans" panose="00000500000000000000" pitchFamily="2" charset="-122"/>
              </a:rPr>
              <a:t>状态</a:t>
            </a:r>
            <a:r>
              <a:rPr lang="en-US" altLang="zh-CN" sz="1400" b="1" dirty="0">
                <a:ln w="3175">
                  <a:solidFill>
                    <a:srgbClr val="C00000"/>
                  </a:solidFill>
                </a:ln>
                <a:solidFill>
                  <a:srgbClr val="C00000"/>
                </a:solidFill>
                <a:latin typeface="MiSans" panose="00000500000000000000" pitchFamily="2" charset="-122"/>
                <a:ea typeface="MiSans" panose="00000500000000000000" pitchFamily="2" charset="-122"/>
              </a:rPr>
              <a:t>]</a:t>
            </a: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B2CDCC0D-C232-02A4-B1D3-0F8F4A5F158B}"/>
              </a:ext>
            </a:extLst>
          </p:cNvPr>
          <p:cNvSpPr/>
          <p:nvPr/>
        </p:nvSpPr>
        <p:spPr>
          <a:xfrm>
            <a:off x="-3716" y="5450305"/>
            <a:ext cx="4464050" cy="32662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1000" spc="-30" dirty="0">
                <a:solidFill>
                  <a:schemeClr val="bg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转换技标识</a:t>
            </a:r>
            <a:r>
              <a:rPr lang="en-US" altLang="zh-CN" sz="1000" spc="-30" dirty="0">
                <a:solidFill>
                  <a:schemeClr val="bg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/ </a:t>
            </a:r>
            <a:r>
              <a:rPr lang="zh-CN" altLang="en-US" sz="1000" spc="-30" dirty="0">
                <a:solidFill>
                  <a:schemeClr val="bg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神里绫华</a:t>
            </a:r>
            <a:r>
              <a:rPr lang="en-US" altLang="zh-CN" sz="1000" spc="-30" dirty="0">
                <a:solidFill>
                  <a:schemeClr val="bg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·</a:t>
            </a:r>
            <a:r>
              <a:rPr lang="zh-CN" altLang="en-US" sz="1000" spc="-30" dirty="0">
                <a:solidFill>
                  <a:schemeClr val="bg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霰冰</a:t>
            </a:r>
            <a:endParaRPr lang="en-US" altLang="zh-CN" sz="1000" spc="-30" dirty="0">
              <a:solidFill>
                <a:schemeClr val="bg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  <a:p>
            <a:pPr algn="ctr"/>
            <a:r>
              <a:rPr lang="en-US" altLang="zh-CN" sz="1000" spc="-30" dirty="0" err="1">
                <a:solidFill>
                  <a:schemeClr val="bg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GenshinKill</a:t>
            </a:r>
            <a:r>
              <a:rPr lang="en-US" altLang="zh-CN" sz="1000" spc="-30" dirty="0">
                <a:solidFill>
                  <a:schemeClr val="bg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Beta-0418 | Designer: mzerh, Artist: miHoYo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677A863-6D41-B8FB-6FBC-92299B3B18FC}"/>
              </a:ext>
            </a:extLst>
          </p:cNvPr>
          <p:cNvSpPr/>
          <p:nvPr/>
        </p:nvSpPr>
        <p:spPr>
          <a:xfrm>
            <a:off x="1" y="487350"/>
            <a:ext cx="4464049" cy="666812"/>
          </a:xfrm>
          <a:prstGeom prst="rect">
            <a:avLst/>
          </a:prstGeom>
          <a:gradFill flip="none" rotWithShape="1">
            <a:gsLst>
              <a:gs pos="75000">
                <a:schemeClr val="tx1">
                  <a:alpha val="55000"/>
                </a:schemeClr>
              </a:gs>
              <a:gs pos="25000">
                <a:schemeClr val="tx1">
                  <a:alpha val="55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897885E-A455-A36D-9D17-9804A6E3A4FB}"/>
              </a:ext>
            </a:extLst>
          </p:cNvPr>
          <p:cNvSpPr txBox="1"/>
          <p:nvPr/>
        </p:nvSpPr>
        <p:spPr>
          <a:xfrm>
            <a:off x="188381" y="384720"/>
            <a:ext cx="4087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000" dirty="0">
                <a:ln w="6350">
                  <a:noFill/>
                </a:ln>
                <a:solidFill>
                  <a:srgbClr val="98C8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霰冰</a:t>
            </a:r>
            <a:r>
              <a:rPr lang="en-US" altLang="zh-CN" sz="3600" dirty="0">
                <a:ln w="6350">
                  <a:noFill/>
                </a:ln>
                <a:solidFill>
                  <a:srgbClr val="98C8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en-US" sz="4000" dirty="0">
                <a:ln w="6350">
                  <a:noFill/>
                </a:ln>
                <a:solidFill>
                  <a:srgbClr val="98C8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阴</a:t>
            </a:r>
            <a:r>
              <a:rPr lang="zh-CN" altLang="en-US" sz="4000" dirty="0">
                <a:ln w="6350">
                  <a:noFill/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额</a:t>
            </a:r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7FA0C254-F6DA-01F8-C661-FCF16AE0FF52}"/>
              </a:ext>
            </a:extLst>
          </p:cNvPr>
          <p:cNvSpPr/>
          <p:nvPr/>
        </p:nvSpPr>
        <p:spPr>
          <a:xfrm>
            <a:off x="2048308" y="1153600"/>
            <a:ext cx="360000" cy="183739"/>
          </a:xfrm>
          <a:custGeom>
            <a:avLst/>
            <a:gdLst>
              <a:gd name="connsiteX0" fmla="*/ 377 w 360000"/>
              <a:gd name="connsiteY0" fmla="*/ 0 h 183739"/>
              <a:gd name="connsiteX1" fmla="*/ 359623 w 360000"/>
              <a:gd name="connsiteY1" fmla="*/ 0 h 183739"/>
              <a:gd name="connsiteX2" fmla="*/ 360000 w 360000"/>
              <a:gd name="connsiteY2" fmla="*/ 3739 h 183739"/>
              <a:gd name="connsiteX3" fmla="*/ 180000 w 360000"/>
              <a:gd name="connsiteY3" fmla="*/ 183739 h 183739"/>
              <a:gd name="connsiteX4" fmla="*/ 0 w 360000"/>
              <a:gd name="connsiteY4" fmla="*/ 3739 h 18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" h="183739">
                <a:moveTo>
                  <a:pt x="377" y="0"/>
                </a:moveTo>
                <a:lnTo>
                  <a:pt x="359623" y="0"/>
                </a:lnTo>
                <a:lnTo>
                  <a:pt x="360000" y="3739"/>
                </a:lnTo>
                <a:cubicBezTo>
                  <a:pt x="360000" y="103150"/>
                  <a:pt x="279411" y="183739"/>
                  <a:pt x="180000" y="183739"/>
                </a:cubicBezTo>
                <a:cubicBezTo>
                  <a:pt x="80589" y="183739"/>
                  <a:pt x="0" y="103150"/>
                  <a:pt x="0" y="3739"/>
                </a:cubicBezTo>
                <a:close/>
              </a:path>
            </a:pathLst>
          </a:cu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E38EBE23-E690-68C8-9A08-19633D099699}"/>
              </a:ext>
            </a:extLst>
          </p:cNvPr>
          <p:cNvSpPr/>
          <p:nvPr/>
        </p:nvSpPr>
        <p:spPr>
          <a:xfrm rot="10800000">
            <a:off x="2135741" y="1018952"/>
            <a:ext cx="223476" cy="242647"/>
          </a:xfrm>
          <a:custGeom>
            <a:avLst/>
            <a:gdLst>
              <a:gd name="connsiteX0" fmla="*/ 232722 w 614559"/>
              <a:gd name="connsiteY0" fmla="*/ 0 h 667278"/>
              <a:gd name="connsiteX1" fmla="*/ 360001 w 614559"/>
              <a:gd name="connsiteY1" fmla="*/ 52720 h 667278"/>
              <a:gd name="connsiteX2" fmla="*/ 360001 w 614559"/>
              <a:gd name="connsiteY2" fmla="*/ 307278 h 667278"/>
              <a:gd name="connsiteX3" fmla="*/ 360001 w 614559"/>
              <a:gd name="connsiteY3" fmla="*/ 561837 h 667278"/>
              <a:gd name="connsiteX4" fmla="*/ 614559 w 614559"/>
              <a:gd name="connsiteY4" fmla="*/ 561837 h 667278"/>
              <a:gd name="connsiteX5" fmla="*/ 105442 w 614559"/>
              <a:gd name="connsiteY5" fmla="*/ 561837 h 667278"/>
              <a:gd name="connsiteX6" fmla="*/ 105442 w 614559"/>
              <a:gd name="connsiteY6" fmla="*/ 52720 h 667278"/>
              <a:gd name="connsiteX7" fmla="*/ 232722 w 614559"/>
              <a:gd name="connsiteY7" fmla="*/ 0 h 667278"/>
              <a:gd name="connsiteX8" fmla="*/ 232722 w 614559"/>
              <a:gd name="connsiteY8" fmla="*/ 98181 h 667278"/>
              <a:gd name="connsiteX9" fmla="*/ 174867 w 614559"/>
              <a:gd name="connsiteY9" fmla="*/ 122145 h 667278"/>
              <a:gd name="connsiteX10" fmla="*/ 174867 w 614559"/>
              <a:gd name="connsiteY10" fmla="*/ 237853 h 667278"/>
              <a:gd name="connsiteX11" fmla="*/ 290576 w 614559"/>
              <a:gd name="connsiteY11" fmla="*/ 237853 h 667278"/>
              <a:gd name="connsiteX12" fmla="*/ 290576 w 614559"/>
              <a:gd name="connsiteY12" fmla="*/ 122145 h 667278"/>
              <a:gd name="connsiteX13" fmla="*/ 232722 w 614559"/>
              <a:gd name="connsiteY13" fmla="*/ 98181 h 66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4559" h="667278">
                <a:moveTo>
                  <a:pt x="232722" y="0"/>
                </a:moveTo>
                <a:cubicBezTo>
                  <a:pt x="278788" y="0"/>
                  <a:pt x="324854" y="17573"/>
                  <a:pt x="360001" y="52720"/>
                </a:cubicBezTo>
                <a:cubicBezTo>
                  <a:pt x="430295" y="123014"/>
                  <a:pt x="430295" y="236984"/>
                  <a:pt x="360001" y="307278"/>
                </a:cubicBezTo>
                <a:cubicBezTo>
                  <a:pt x="289706" y="377573"/>
                  <a:pt x="289706" y="491543"/>
                  <a:pt x="360001" y="561837"/>
                </a:cubicBezTo>
                <a:cubicBezTo>
                  <a:pt x="430295" y="632131"/>
                  <a:pt x="544265" y="632131"/>
                  <a:pt x="614559" y="561837"/>
                </a:cubicBezTo>
                <a:cubicBezTo>
                  <a:pt x="473970" y="702426"/>
                  <a:pt x="246031" y="702426"/>
                  <a:pt x="105442" y="561837"/>
                </a:cubicBezTo>
                <a:cubicBezTo>
                  <a:pt x="-35147" y="421248"/>
                  <a:pt x="-35147" y="193309"/>
                  <a:pt x="105442" y="52720"/>
                </a:cubicBezTo>
                <a:cubicBezTo>
                  <a:pt x="140590" y="17573"/>
                  <a:pt x="186656" y="0"/>
                  <a:pt x="232722" y="0"/>
                </a:cubicBezTo>
                <a:close/>
                <a:moveTo>
                  <a:pt x="232722" y="98181"/>
                </a:moveTo>
                <a:cubicBezTo>
                  <a:pt x="211782" y="98181"/>
                  <a:pt x="190843" y="106169"/>
                  <a:pt x="174867" y="122145"/>
                </a:cubicBezTo>
                <a:cubicBezTo>
                  <a:pt x="142915" y="154097"/>
                  <a:pt x="142915" y="205901"/>
                  <a:pt x="174867" y="237853"/>
                </a:cubicBezTo>
                <a:cubicBezTo>
                  <a:pt x="206819" y="269805"/>
                  <a:pt x="258624" y="269805"/>
                  <a:pt x="290576" y="237853"/>
                </a:cubicBezTo>
                <a:cubicBezTo>
                  <a:pt x="322528" y="205901"/>
                  <a:pt x="322528" y="154097"/>
                  <a:pt x="290576" y="122145"/>
                </a:cubicBezTo>
                <a:cubicBezTo>
                  <a:pt x="274600" y="106169"/>
                  <a:pt x="253661" y="98181"/>
                  <a:pt x="232722" y="98181"/>
                </a:cubicBezTo>
                <a:close/>
              </a:path>
            </a:pathLst>
          </a:custGeom>
          <a:solidFill>
            <a:schemeClr val="tx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15355367-9EA3-70F2-EF69-2BA364E46594}"/>
              </a:ext>
            </a:extLst>
          </p:cNvPr>
          <p:cNvSpPr/>
          <p:nvPr/>
        </p:nvSpPr>
        <p:spPr>
          <a:xfrm rot="10800000">
            <a:off x="2244839" y="1166393"/>
            <a:ext cx="59504" cy="59504"/>
          </a:xfrm>
          <a:custGeom>
            <a:avLst/>
            <a:gdLst>
              <a:gd name="connsiteX0" fmla="*/ 81819 w 163637"/>
              <a:gd name="connsiteY0" fmla="*/ 0 h 163636"/>
              <a:gd name="connsiteX1" fmla="*/ 139673 w 163637"/>
              <a:gd name="connsiteY1" fmla="*/ 23964 h 163636"/>
              <a:gd name="connsiteX2" fmla="*/ 139673 w 163637"/>
              <a:gd name="connsiteY2" fmla="*/ 139672 h 163636"/>
              <a:gd name="connsiteX3" fmla="*/ 23964 w 163637"/>
              <a:gd name="connsiteY3" fmla="*/ 139672 h 163636"/>
              <a:gd name="connsiteX4" fmla="*/ 23964 w 163637"/>
              <a:gd name="connsiteY4" fmla="*/ 23964 h 163636"/>
              <a:gd name="connsiteX5" fmla="*/ 81819 w 163637"/>
              <a:gd name="connsiteY5" fmla="*/ 0 h 163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3637" h="163636">
                <a:moveTo>
                  <a:pt x="81819" y="0"/>
                </a:moveTo>
                <a:cubicBezTo>
                  <a:pt x="102758" y="0"/>
                  <a:pt x="123697" y="7988"/>
                  <a:pt x="139673" y="23964"/>
                </a:cubicBezTo>
                <a:cubicBezTo>
                  <a:pt x="171625" y="55916"/>
                  <a:pt x="171625" y="107720"/>
                  <a:pt x="139673" y="139672"/>
                </a:cubicBezTo>
                <a:cubicBezTo>
                  <a:pt x="107721" y="171624"/>
                  <a:pt x="55916" y="171624"/>
                  <a:pt x="23964" y="139672"/>
                </a:cubicBezTo>
                <a:cubicBezTo>
                  <a:pt x="-7988" y="107720"/>
                  <a:pt x="-7988" y="55916"/>
                  <a:pt x="23964" y="23964"/>
                </a:cubicBezTo>
                <a:cubicBezTo>
                  <a:pt x="39940" y="7988"/>
                  <a:pt x="60879" y="0"/>
                  <a:pt x="8181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FEE434C-0100-FB65-0FE0-7A7E34FA96B2}"/>
              </a:ext>
            </a:extLst>
          </p:cNvPr>
          <p:cNvSpPr txBox="1"/>
          <p:nvPr/>
        </p:nvSpPr>
        <p:spPr>
          <a:xfrm>
            <a:off x="444839" y="4160150"/>
            <a:ext cx="36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</a:rPr>
              <a:t>锁定技，</a:t>
            </a:r>
            <a:r>
              <a:rPr lang="zh-CN" altLang="en-US" sz="1400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</a:rPr>
              <a:t>当你受到伤害时，防止此伤害，使你下一次造成的伤害变为冰属性伤害。</a:t>
            </a:r>
          </a:p>
        </p:txBody>
      </p:sp>
    </p:spTree>
    <p:extLst>
      <p:ext uri="{BB962C8B-B14F-4D97-AF65-F5344CB8AC3E}">
        <p14:creationId xmlns:p14="http://schemas.microsoft.com/office/powerpoint/2010/main" val="74590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墙上的海报&#10;&#10;描述已自动生成">
            <a:extLst>
              <a:ext uri="{FF2B5EF4-FFF2-40B4-BE49-F238E27FC236}">
                <a16:creationId xmlns:a16="http://schemas.microsoft.com/office/drawing/2014/main" id="{41A39D54-503F-EA41-F0B7-09618E4CB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" y="0"/>
            <a:ext cx="4456617" cy="62642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7F0B0F2-CA58-47A7-89B4-1C6A29AFCD7B}"/>
              </a:ext>
            </a:extLst>
          </p:cNvPr>
          <p:cNvSpPr txBox="1"/>
          <p:nvPr/>
        </p:nvSpPr>
        <p:spPr>
          <a:xfrm>
            <a:off x="469900" y="4027708"/>
            <a:ext cx="3572711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500"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r>
              <a:rPr lang="zh-CN" altLang="en-US" sz="1300" dirty="0"/>
              <a:t>◆</a:t>
            </a:r>
            <a:r>
              <a:rPr lang="zh-CN" altLang="en-US" sz="1300" b="1" dirty="0"/>
              <a:t>锁定技，</a:t>
            </a:r>
            <a:r>
              <a:rPr lang="zh-CN" altLang="en-US" sz="1300" dirty="0"/>
              <a:t>装备者的结束阶段，若柯里安巴存在于其装备区，则柯莱将其置于武将牌上；若柯莱此时体力不大于</a:t>
            </a:r>
            <a:r>
              <a:rPr lang="en-US" altLang="zh-CN" sz="1300" dirty="0"/>
              <a:t>3</a:t>
            </a:r>
            <a:r>
              <a:rPr lang="zh-CN" altLang="en-US" sz="1300" dirty="0"/>
              <a:t>，则回复一点体力。此牌若不在装备区或柯莱的武将牌上，则移出游戏。</a:t>
            </a:r>
          </a:p>
        </p:txBody>
      </p:sp>
      <p:pic>
        <p:nvPicPr>
          <p:cNvPr id="9" name="图片 8" descr="卡通人物&#10;&#10;中度可信度描述已自动生成">
            <a:extLst>
              <a:ext uri="{FF2B5EF4-FFF2-40B4-BE49-F238E27FC236}">
                <a16:creationId xmlns:a16="http://schemas.microsoft.com/office/drawing/2014/main" id="{4FAD5A8A-890D-9F88-7567-D149D85BC4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 trans="50000" pressure="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993" t="7914" r="21993" b="15699"/>
          <a:stretch>
            <a:fillRect/>
          </a:stretch>
        </p:blipFill>
        <p:spPr>
          <a:xfrm>
            <a:off x="698286" y="1338782"/>
            <a:ext cx="3067478" cy="2353003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DD939EF-40C7-113B-EF1C-1A1F06C16136}"/>
              </a:ext>
            </a:extLst>
          </p:cNvPr>
          <p:cNvSpPr txBox="1"/>
          <p:nvPr/>
        </p:nvSpPr>
        <p:spPr>
          <a:xfrm>
            <a:off x="1082097" y="369077"/>
            <a:ext cx="23702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柯里安巴</a:t>
            </a:r>
          </a:p>
        </p:txBody>
      </p:sp>
    </p:spTree>
    <p:extLst>
      <p:ext uri="{BB962C8B-B14F-4D97-AF65-F5344CB8AC3E}">
        <p14:creationId xmlns:p14="http://schemas.microsoft.com/office/powerpoint/2010/main" val="1822936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墙上的海报&#10;&#10;描述已自动生成">
            <a:extLst>
              <a:ext uri="{FF2B5EF4-FFF2-40B4-BE49-F238E27FC236}">
                <a16:creationId xmlns:a16="http://schemas.microsoft.com/office/drawing/2014/main" id="{41A39D54-503F-EA41-F0B7-09618E4CB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" y="0"/>
            <a:ext cx="4456617" cy="62642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B750EF9-28A6-CA98-BA55-D519581D3997}"/>
              </a:ext>
            </a:extLst>
          </p:cNvPr>
          <p:cNvSpPr txBox="1"/>
          <p:nvPr/>
        </p:nvSpPr>
        <p:spPr>
          <a:xfrm>
            <a:off x="469900" y="4027708"/>
            <a:ext cx="3572711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500"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r>
              <a:rPr lang="zh-CN" altLang="en-US" sz="1300" dirty="0"/>
              <a:t>◆</a:t>
            </a:r>
            <a:r>
              <a:rPr lang="zh-CN" altLang="en-US" sz="1300" b="1" dirty="0"/>
              <a:t>锁定技，</a:t>
            </a:r>
            <a:r>
              <a:rPr lang="zh-CN" altLang="en-US" sz="1300" dirty="0"/>
              <a:t>其他角色与你的距离</a:t>
            </a:r>
            <a:r>
              <a:rPr lang="en-US" altLang="zh-CN" sz="1300" dirty="0"/>
              <a:t>+1</a:t>
            </a:r>
            <a:r>
              <a:rPr lang="zh-CN" altLang="en-US" sz="1300" dirty="0"/>
              <a:t>，当你受到元素伤害时，该伤害</a:t>
            </a:r>
            <a:r>
              <a:rPr lang="en-US" altLang="zh-CN" sz="1300" dirty="0"/>
              <a:t>-1</a:t>
            </a:r>
            <a:r>
              <a:rPr lang="zh-CN" altLang="en-US" sz="1300" dirty="0"/>
              <a:t>。此牌置入弃牌堆时，移出游戏。</a:t>
            </a:r>
            <a:endParaRPr lang="en-US" altLang="zh-CN" sz="1300" dirty="0"/>
          </a:p>
        </p:txBody>
      </p:sp>
      <p:pic>
        <p:nvPicPr>
          <p:cNvPr id="14" name="图片 13" descr="图片包含 水, 桌子, 笔记本, 小&#10;&#10;描述已自动生成">
            <a:extLst>
              <a:ext uri="{FF2B5EF4-FFF2-40B4-BE49-F238E27FC236}">
                <a16:creationId xmlns:a16="http://schemas.microsoft.com/office/drawing/2014/main" id="{EE46AD5B-7F39-D1CC-F670-43A33E09C30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 trans="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86" y="1338782"/>
            <a:ext cx="3067478" cy="2353003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41498B6-4797-6785-4E3A-A499EDC39BC4}"/>
              </a:ext>
            </a:extLst>
          </p:cNvPr>
          <p:cNvSpPr txBox="1"/>
          <p:nvPr/>
        </p:nvSpPr>
        <p:spPr>
          <a:xfrm>
            <a:off x="1082097" y="369077"/>
            <a:ext cx="23702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阳   华</a:t>
            </a:r>
          </a:p>
        </p:txBody>
      </p:sp>
    </p:spTree>
    <p:extLst>
      <p:ext uri="{BB962C8B-B14F-4D97-AF65-F5344CB8AC3E}">
        <p14:creationId xmlns:p14="http://schemas.microsoft.com/office/powerpoint/2010/main" val="2066825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60D2600A-F347-3025-5356-9322752CC9C4}"/>
              </a:ext>
            </a:extLst>
          </p:cNvPr>
          <p:cNvGrpSpPr/>
          <p:nvPr/>
        </p:nvGrpSpPr>
        <p:grpSpPr>
          <a:xfrm>
            <a:off x="1011387" y="3934479"/>
            <a:ext cx="2441276" cy="1597056"/>
            <a:chOff x="1601335" y="3919423"/>
            <a:chExt cx="2441276" cy="1597056"/>
          </a:xfrm>
        </p:grpSpPr>
        <p:pic>
          <p:nvPicPr>
            <p:cNvPr id="4" name="图片 3" descr="一些文字和图案&#10;&#10;描述已自动生成">
              <a:extLst>
                <a:ext uri="{FF2B5EF4-FFF2-40B4-BE49-F238E27FC236}">
                  <a16:creationId xmlns:a16="http://schemas.microsoft.com/office/drawing/2014/main" id="{1583584A-AE1C-350B-3441-60ADEE7CF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848" t="62568" r="12478" b="11937"/>
            <a:stretch>
              <a:fillRect/>
            </a:stretch>
          </p:blipFill>
          <p:spPr>
            <a:xfrm>
              <a:off x="1601335" y="3919423"/>
              <a:ext cx="2302911" cy="1597056"/>
            </a:xfrm>
            <a:custGeom>
              <a:avLst/>
              <a:gdLst>
                <a:gd name="connsiteX0" fmla="*/ 0 w 2302911"/>
                <a:gd name="connsiteY0" fmla="*/ 0 h 1597056"/>
                <a:gd name="connsiteX1" fmla="*/ 2302911 w 2302911"/>
                <a:gd name="connsiteY1" fmla="*/ 0 h 1597056"/>
                <a:gd name="connsiteX2" fmla="*/ 2302911 w 2302911"/>
                <a:gd name="connsiteY2" fmla="*/ 1597056 h 1597056"/>
                <a:gd name="connsiteX3" fmla="*/ 0 w 2302911"/>
                <a:gd name="connsiteY3" fmla="*/ 1597056 h 159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2911" h="1597056">
                  <a:moveTo>
                    <a:pt x="0" y="0"/>
                  </a:moveTo>
                  <a:lnTo>
                    <a:pt x="2302911" y="0"/>
                  </a:lnTo>
                  <a:lnTo>
                    <a:pt x="2302911" y="1597056"/>
                  </a:lnTo>
                  <a:lnTo>
                    <a:pt x="0" y="1597056"/>
                  </a:lnTo>
                  <a:close/>
                </a:path>
              </a:pathLst>
            </a:cu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20F2A34-C224-3850-87AF-4CBAEA6A0900}"/>
                </a:ext>
              </a:extLst>
            </p:cNvPr>
            <p:cNvSpPr txBox="1"/>
            <p:nvPr/>
          </p:nvSpPr>
          <p:spPr>
            <a:xfrm>
              <a:off x="1649463" y="4027708"/>
              <a:ext cx="239314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◆</a:t>
              </a:r>
              <a:r>
                <a:rPr lang="zh-CN" altLang="en-US" sz="1300" b="1" dirty="0">
                  <a:latin typeface="MiSans" panose="00000500000000000000" pitchFamily="2" charset="-122"/>
                  <a:ea typeface="MiSans" panose="00000500000000000000" pitchFamily="2" charset="-122"/>
                </a:rPr>
                <a:t>锁定技，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你可以将任意的</a:t>
              </a:r>
              <a:r>
                <a:rPr lang="en-US" altLang="zh-CN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【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杀</a:t>
              </a:r>
              <a:r>
                <a:rPr lang="en-US" altLang="zh-CN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】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当冰</a:t>
              </a:r>
              <a:r>
                <a:rPr lang="en-US" altLang="zh-CN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【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杀</a:t>
              </a:r>
              <a:r>
                <a:rPr lang="en-US" altLang="zh-CN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】</a:t>
              </a:r>
              <a:r>
                <a:rPr lang="zh-CN" altLang="en-US" sz="1300" dirty="0">
                  <a:latin typeface="MiSans" panose="00000500000000000000" pitchFamily="2" charset="-122"/>
                  <a:ea typeface="MiSans" panose="00000500000000000000" pitchFamily="2" charset="-122"/>
                </a:rPr>
                <a:t>使用。</a:t>
              </a:r>
            </a:p>
          </p:txBody>
        </p:sp>
      </p:grpSp>
      <p:pic>
        <p:nvPicPr>
          <p:cNvPr id="19" name="图片 18" descr="墙上挂着一幅画&#10;&#10;中度可信度描述已自动生成">
            <a:extLst>
              <a:ext uri="{FF2B5EF4-FFF2-40B4-BE49-F238E27FC236}">
                <a16:creationId xmlns:a16="http://schemas.microsoft.com/office/drawing/2014/main" id="{224BFE97-58AD-4250-6224-A3E8A407C3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9" t="5127" r="6942" b="72271"/>
          <a:stretch/>
        </p:blipFill>
        <p:spPr>
          <a:xfrm>
            <a:off x="323216" y="818799"/>
            <a:ext cx="3817619" cy="1406525"/>
          </a:xfrm>
          <a:custGeom>
            <a:avLst/>
            <a:gdLst>
              <a:gd name="connsiteX0" fmla="*/ 0 w 3817619"/>
              <a:gd name="connsiteY0" fmla="*/ 0 h 1406525"/>
              <a:gd name="connsiteX1" fmla="*/ 3817619 w 3817619"/>
              <a:gd name="connsiteY1" fmla="*/ 0 h 1406525"/>
              <a:gd name="connsiteX2" fmla="*/ 3817619 w 3817619"/>
              <a:gd name="connsiteY2" fmla="*/ 1406525 h 1406525"/>
              <a:gd name="connsiteX3" fmla="*/ 0 w 3817619"/>
              <a:gd name="connsiteY3" fmla="*/ 1406525 h 1406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7619" h="1406525">
                <a:moveTo>
                  <a:pt x="0" y="0"/>
                </a:moveTo>
                <a:lnTo>
                  <a:pt x="3817619" y="0"/>
                </a:lnTo>
                <a:lnTo>
                  <a:pt x="3817619" y="1406525"/>
                </a:lnTo>
                <a:lnTo>
                  <a:pt x="0" y="1406525"/>
                </a:lnTo>
                <a:close/>
              </a:path>
            </a:pathLst>
          </a:cu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461A666C-1BF0-14C7-45BC-78E2ADF2CBD2}"/>
              </a:ext>
            </a:extLst>
          </p:cNvPr>
          <p:cNvSpPr txBox="1"/>
          <p:nvPr/>
        </p:nvSpPr>
        <p:spPr>
          <a:xfrm>
            <a:off x="317928" y="758137"/>
            <a:ext cx="365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i="1" dirty="0">
                <a:latin typeface="楷体" panose="02010609060101010101" pitchFamily="49" charset="-122"/>
                <a:ea typeface="楷体" panose="02010609060101010101" pitchFamily="49" charset="-122"/>
                <a:cs typeface="千图笔锋手写体" panose="00000500000000000000" pitchFamily="2" charset="-122"/>
              </a:rPr>
              <a:t>7</a:t>
            </a:r>
            <a:endParaRPr lang="zh-CN" altLang="en-US" sz="2800" b="1" i="1" dirty="0">
              <a:latin typeface="楷体" panose="02010609060101010101" pitchFamily="49" charset="-122"/>
              <a:ea typeface="楷体" panose="02010609060101010101" pitchFamily="49" charset="-122"/>
              <a:cs typeface="千图笔锋手写体" panose="00000500000000000000" pitchFamily="2" charset="-122"/>
            </a:endParaRPr>
          </a:p>
        </p:txBody>
      </p:sp>
      <p:pic>
        <p:nvPicPr>
          <p:cNvPr id="25" name="图片 24" descr="墙上挂着一幅画&#10;&#10;中度可信度描述已自动生成">
            <a:extLst>
              <a:ext uri="{FF2B5EF4-FFF2-40B4-BE49-F238E27FC236}">
                <a16:creationId xmlns:a16="http://schemas.microsoft.com/office/drawing/2014/main" id="{08C7B298-A681-FBEA-BC4F-D3B914043D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9" t="5127" r="6942" b="72271"/>
          <a:stretch/>
        </p:blipFill>
        <p:spPr>
          <a:xfrm>
            <a:off x="323215" y="2376639"/>
            <a:ext cx="3817619" cy="1406525"/>
          </a:xfrm>
          <a:custGeom>
            <a:avLst/>
            <a:gdLst>
              <a:gd name="connsiteX0" fmla="*/ 0 w 3817619"/>
              <a:gd name="connsiteY0" fmla="*/ 0 h 1406525"/>
              <a:gd name="connsiteX1" fmla="*/ 3817619 w 3817619"/>
              <a:gd name="connsiteY1" fmla="*/ 0 h 1406525"/>
              <a:gd name="connsiteX2" fmla="*/ 3817619 w 3817619"/>
              <a:gd name="connsiteY2" fmla="*/ 1406525 h 1406525"/>
              <a:gd name="connsiteX3" fmla="*/ 0 w 3817619"/>
              <a:gd name="connsiteY3" fmla="*/ 1406525 h 1406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7619" h="1406525">
                <a:moveTo>
                  <a:pt x="0" y="0"/>
                </a:moveTo>
                <a:lnTo>
                  <a:pt x="3817619" y="0"/>
                </a:lnTo>
                <a:lnTo>
                  <a:pt x="3817619" y="1406525"/>
                </a:lnTo>
                <a:lnTo>
                  <a:pt x="0" y="1406525"/>
                </a:lnTo>
                <a:close/>
              </a:path>
            </a:pathLst>
          </a:cu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83569870-CD10-1ECC-686F-8005D0A4EF12}"/>
              </a:ext>
            </a:extLst>
          </p:cNvPr>
          <p:cNvSpPr txBox="1"/>
          <p:nvPr/>
        </p:nvSpPr>
        <p:spPr>
          <a:xfrm>
            <a:off x="317927" y="2315977"/>
            <a:ext cx="365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i="1" dirty="0">
                <a:latin typeface="楷体" panose="02010609060101010101" pitchFamily="49" charset="-122"/>
                <a:ea typeface="楷体" panose="02010609060101010101" pitchFamily="49" charset="-122"/>
                <a:cs typeface="千图笔锋手写体" panose="00000500000000000000" pitchFamily="2" charset="-122"/>
              </a:rPr>
              <a:t>8</a:t>
            </a:r>
            <a:endParaRPr lang="zh-CN" altLang="en-US" sz="2800" b="1" i="1" dirty="0">
              <a:latin typeface="楷体" panose="02010609060101010101" pitchFamily="49" charset="-122"/>
              <a:ea typeface="楷体" panose="02010609060101010101" pitchFamily="49" charset="-122"/>
              <a:cs typeface="千图笔锋手写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3288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8A69328B-0562-076B-FAFA-8D9037DCD566}"/>
              </a:ext>
            </a:extLst>
          </p:cNvPr>
          <p:cNvGrpSpPr>
            <a:grpSpLocks/>
          </p:cNvGrpSpPr>
          <p:nvPr/>
        </p:nvGrpSpPr>
        <p:grpSpPr>
          <a:xfrm>
            <a:off x="0" y="1995"/>
            <a:ext cx="4464050" cy="6262280"/>
            <a:chOff x="2157149" y="1863000"/>
            <a:chExt cx="2232639" cy="3132001"/>
          </a:xfrm>
        </p:grpSpPr>
        <p:pic>
          <p:nvPicPr>
            <p:cNvPr id="5" name="图片 4" descr="电脑显示屏&#10;&#10;中度可信度描述已自动生成">
              <a:extLst>
                <a:ext uri="{FF2B5EF4-FFF2-40B4-BE49-F238E27FC236}">
                  <a16:creationId xmlns:a16="http://schemas.microsoft.com/office/drawing/2014/main" id="{443E5961-97DC-C120-1466-0E8EE60D5B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72" b="21197"/>
            <a:stretch/>
          </p:blipFill>
          <p:spPr>
            <a:xfrm>
              <a:off x="2157149" y="2198276"/>
              <a:ext cx="2232637" cy="2461441"/>
            </a:xfrm>
            <a:prstGeom prst="rect">
              <a:avLst/>
            </a:prstGeom>
          </p:spPr>
        </p:pic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EA60F18B-6197-9065-C646-04DB2D378259}"/>
                </a:ext>
              </a:extLst>
            </p:cNvPr>
            <p:cNvGrpSpPr/>
            <p:nvPr/>
          </p:nvGrpSpPr>
          <p:grpSpPr>
            <a:xfrm>
              <a:off x="2157149" y="1863000"/>
              <a:ext cx="2232639" cy="3132001"/>
              <a:chOff x="2157149" y="1863000"/>
              <a:chExt cx="2232639" cy="3132001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EC0B4F8-220F-0628-4AD8-3881FC2AE118}"/>
                  </a:ext>
                </a:extLst>
              </p:cNvPr>
              <p:cNvSpPr/>
              <p:nvPr/>
            </p:nvSpPr>
            <p:spPr>
              <a:xfrm flipV="1">
                <a:off x="2349500" y="2198278"/>
                <a:ext cx="1854200" cy="2461441"/>
              </a:xfrm>
              <a:prstGeom prst="rect">
                <a:avLst/>
              </a:prstGeom>
              <a:solidFill>
                <a:srgbClr val="32313F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pic>
            <p:nvPicPr>
              <p:cNvPr id="8" name="图片 7" descr="电脑显示屏&#10;&#10;中度可信度描述已自动生成">
                <a:extLst>
                  <a:ext uri="{FF2B5EF4-FFF2-40B4-BE49-F238E27FC236}">
                    <a16:creationId xmlns:a16="http://schemas.microsoft.com/office/drawing/2014/main" id="{6146CDC7-D0B2-F82F-BAB0-7FD75C0851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1183"/>
              <a:stretch/>
            </p:blipFill>
            <p:spPr>
              <a:xfrm>
                <a:off x="2157151" y="1863000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9" name="图片 8" descr="电脑显示屏&#10;&#10;中度可信度描述已自动生成">
                <a:extLst>
                  <a:ext uri="{FF2B5EF4-FFF2-40B4-BE49-F238E27FC236}">
                    <a16:creationId xmlns:a16="http://schemas.microsoft.com/office/drawing/2014/main" id="{891E7332-4E94-CBE3-16AD-61410F09E5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1183"/>
              <a:stretch/>
            </p:blipFill>
            <p:spPr>
              <a:xfrm>
                <a:off x="2157149" y="4659721"/>
                <a:ext cx="2232637" cy="335280"/>
              </a:xfrm>
              <a:prstGeom prst="rect">
                <a:avLst/>
              </a:prstGeom>
            </p:spPr>
          </p:pic>
        </p:grpSp>
      </p:grp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9B17CC37-D817-C5D6-1BC7-DF7A283ABE85}"/>
              </a:ext>
            </a:extLst>
          </p:cNvPr>
          <p:cNvSpPr>
            <a:spLocks noChangeAspect="1"/>
          </p:cNvSpPr>
          <p:nvPr/>
        </p:nvSpPr>
        <p:spPr>
          <a:xfrm rot="5400000">
            <a:off x="-29875" y="2770555"/>
            <a:ext cx="4523809" cy="723167"/>
          </a:xfrm>
          <a:custGeom>
            <a:avLst/>
            <a:gdLst>
              <a:gd name="connsiteX0" fmla="*/ 4105801 w 4523809"/>
              <a:gd name="connsiteY0" fmla="*/ 396174 h 723167"/>
              <a:gd name="connsiteX1" fmla="*/ 4155517 w 4523809"/>
              <a:gd name="connsiteY1" fmla="*/ 447880 h 723167"/>
              <a:gd name="connsiteX2" fmla="*/ 4104498 w 4523809"/>
              <a:gd name="connsiteY2" fmla="*/ 497607 h 723167"/>
              <a:gd name="connsiteX3" fmla="*/ 4103812 w 4523809"/>
              <a:gd name="connsiteY3" fmla="*/ 497597 h 723167"/>
              <a:gd name="connsiteX4" fmla="*/ 4054094 w 4523809"/>
              <a:gd name="connsiteY4" fmla="*/ 445891 h 723167"/>
              <a:gd name="connsiteX5" fmla="*/ 4105801 w 4523809"/>
              <a:gd name="connsiteY5" fmla="*/ 396174 h 723167"/>
              <a:gd name="connsiteX6" fmla="*/ 2259237 w 4523809"/>
              <a:gd name="connsiteY6" fmla="*/ 393007 h 723167"/>
              <a:gd name="connsiteX7" fmla="*/ 2308953 w 4523809"/>
              <a:gd name="connsiteY7" fmla="*/ 444713 h 723167"/>
              <a:gd name="connsiteX8" fmla="*/ 2257934 w 4523809"/>
              <a:gd name="connsiteY8" fmla="*/ 494440 h 723167"/>
              <a:gd name="connsiteX9" fmla="*/ 2257248 w 4523809"/>
              <a:gd name="connsiteY9" fmla="*/ 494430 h 723167"/>
              <a:gd name="connsiteX10" fmla="*/ 2207530 w 4523809"/>
              <a:gd name="connsiteY10" fmla="*/ 442724 h 723167"/>
              <a:gd name="connsiteX11" fmla="*/ 2259237 w 4523809"/>
              <a:gd name="connsiteY11" fmla="*/ 393007 h 723167"/>
              <a:gd name="connsiteX12" fmla="*/ 412674 w 4523809"/>
              <a:gd name="connsiteY12" fmla="*/ 393007 h 723167"/>
              <a:gd name="connsiteX13" fmla="*/ 462390 w 4523809"/>
              <a:gd name="connsiteY13" fmla="*/ 444713 h 723167"/>
              <a:gd name="connsiteX14" fmla="*/ 411371 w 4523809"/>
              <a:gd name="connsiteY14" fmla="*/ 494440 h 723167"/>
              <a:gd name="connsiteX15" fmla="*/ 410685 w 4523809"/>
              <a:gd name="connsiteY15" fmla="*/ 494430 h 723167"/>
              <a:gd name="connsiteX16" fmla="*/ 360967 w 4523809"/>
              <a:gd name="connsiteY16" fmla="*/ 442724 h 723167"/>
              <a:gd name="connsiteX17" fmla="*/ 412674 w 4523809"/>
              <a:gd name="connsiteY17" fmla="*/ 393007 h 723167"/>
              <a:gd name="connsiteX18" fmla="*/ 3860439 w 4523809"/>
              <a:gd name="connsiteY18" fmla="*/ 330923 h 723167"/>
              <a:gd name="connsiteX19" fmla="*/ 3866505 w 4523809"/>
              <a:gd name="connsiteY19" fmla="*/ 340868 h 723167"/>
              <a:gd name="connsiteX20" fmla="*/ 3869887 w 4523809"/>
              <a:gd name="connsiteY20" fmla="*/ 396860 h 723167"/>
              <a:gd name="connsiteX21" fmla="*/ 3876948 w 4523809"/>
              <a:gd name="connsiteY21" fmla="*/ 437139 h 723167"/>
              <a:gd name="connsiteX22" fmla="*/ 3871677 w 4523809"/>
              <a:gd name="connsiteY22" fmla="*/ 461803 h 723167"/>
              <a:gd name="connsiteX23" fmla="*/ 3868594 w 4523809"/>
              <a:gd name="connsiteY23" fmla="*/ 467572 h 723167"/>
              <a:gd name="connsiteX24" fmla="*/ 3867500 w 4523809"/>
              <a:gd name="connsiteY24" fmla="*/ 468864 h 723167"/>
              <a:gd name="connsiteX25" fmla="*/ 3862726 w 4523809"/>
              <a:gd name="connsiteY25" fmla="*/ 475130 h 723167"/>
              <a:gd name="connsiteX26" fmla="*/ 3861732 w 4523809"/>
              <a:gd name="connsiteY26" fmla="*/ 476523 h 723167"/>
              <a:gd name="connsiteX27" fmla="*/ 3857157 w 4523809"/>
              <a:gd name="connsiteY27" fmla="*/ 481197 h 723167"/>
              <a:gd name="connsiteX28" fmla="*/ 3827321 w 4523809"/>
              <a:gd name="connsiteY28" fmla="*/ 535796 h 723167"/>
              <a:gd name="connsiteX29" fmla="*/ 3825829 w 4523809"/>
              <a:gd name="connsiteY29" fmla="*/ 542162 h 723167"/>
              <a:gd name="connsiteX30" fmla="*/ 3823541 w 4523809"/>
              <a:gd name="connsiteY30" fmla="*/ 546836 h 723167"/>
              <a:gd name="connsiteX31" fmla="*/ 3808126 w 4523809"/>
              <a:gd name="connsiteY31" fmla="*/ 585026 h 723167"/>
              <a:gd name="connsiteX32" fmla="*/ 3804148 w 4523809"/>
              <a:gd name="connsiteY32" fmla="*/ 599745 h 723167"/>
              <a:gd name="connsiteX33" fmla="*/ 3810613 w 4523809"/>
              <a:gd name="connsiteY33" fmla="*/ 606807 h 723167"/>
              <a:gd name="connsiteX34" fmla="*/ 3813497 w 4523809"/>
              <a:gd name="connsiteY34" fmla="*/ 608199 h 723167"/>
              <a:gd name="connsiteX35" fmla="*/ 3823442 w 4523809"/>
              <a:gd name="connsiteY35" fmla="*/ 611780 h 723167"/>
              <a:gd name="connsiteX36" fmla="*/ 3971727 w 4523809"/>
              <a:gd name="connsiteY36" fmla="*/ 620134 h 723167"/>
              <a:gd name="connsiteX37" fmla="*/ 3980977 w 4523809"/>
              <a:gd name="connsiteY37" fmla="*/ 618244 h 723167"/>
              <a:gd name="connsiteX38" fmla="*/ 3990922 w 4523809"/>
              <a:gd name="connsiteY38" fmla="*/ 618244 h 723167"/>
              <a:gd name="connsiteX39" fmla="*/ 4022747 w 4523809"/>
              <a:gd name="connsiteY39" fmla="*/ 612873 h 723167"/>
              <a:gd name="connsiteX40" fmla="*/ 4090574 w 4523809"/>
              <a:gd name="connsiteY40" fmla="*/ 584828 h 723167"/>
              <a:gd name="connsiteX41" fmla="*/ 4100520 w 4523809"/>
              <a:gd name="connsiteY41" fmla="*/ 577169 h 723167"/>
              <a:gd name="connsiteX42" fmla="*/ 4132942 w 4523809"/>
              <a:gd name="connsiteY42" fmla="*/ 553699 h 723167"/>
              <a:gd name="connsiteX43" fmla="*/ 4136721 w 4523809"/>
              <a:gd name="connsiteY43" fmla="*/ 550317 h 723167"/>
              <a:gd name="connsiteX44" fmla="*/ 4144479 w 4523809"/>
              <a:gd name="connsiteY44" fmla="*/ 544051 h 723167"/>
              <a:gd name="connsiteX45" fmla="*/ 4147959 w 4523809"/>
              <a:gd name="connsiteY45" fmla="*/ 540770 h 723167"/>
              <a:gd name="connsiteX46" fmla="*/ 4175210 w 4523809"/>
              <a:gd name="connsiteY46" fmla="*/ 512028 h 723167"/>
              <a:gd name="connsiteX47" fmla="*/ 4178194 w 4523809"/>
              <a:gd name="connsiteY47" fmla="*/ 508050 h 723167"/>
              <a:gd name="connsiteX48" fmla="*/ 4182968 w 4523809"/>
              <a:gd name="connsiteY48" fmla="*/ 502381 h 723167"/>
              <a:gd name="connsiteX49" fmla="*/ 4185951 w 4523809"/>
              <a:gd name="connsiteY49" fmla="*/ 498502 h 723167"/>
              <a:gd name="connsiteX50" fmla="*/ 4188636 w 4523809"/>
              <a:gd name="connsiteY50" fmla="*/ 494821 h 723167"/>
              <a:gd name="connsiteX51" fmla="*/ 4191322 w 4523809"/>
              <a:gd name="connsiteY51" fmla="*/ 491043 h 723167"/>
              <a:gd name="connsiteX52" fmla="*/ 4192515 w 4523809"/>
              <a:gd name="connsiteY52" fmla="*/ 489054 h 723167"/>
              <a:gd name="connsiteX53" fmla="*/ 4201366 w 4523809"/>
              <a:gd name="connsiteY53" fmla="*/ 478014 h 723167"/>
              <a:gd name="connsiteX54" fmla="*/ 4231202 w 4523809"/>
              <a:gd name="connsiteY54" fmla="*/ 401336 h 723167"/>
              <a:gd name="connsiteX55" fmla="*/ 4246518 w 4523809"/>
              <a:gd name="connsiteY55" fmla="*/ 393976 h 723167"/>
              <a:gd name="connsiteX56" fmla="*/ 4268199 w 4523809"/>
              <a:gd name="connsiteY56" fmla="*/ 403921 h 723167"/>
              <a:gd name="connsiteX57" fmla="*/ 4279934 w 4523809"/>
              <a:gd name="connsiteY57" fmla="*/ 410983 h 723167"/>
              <a:gd name="connsiteX58" fmla="*/ 4283515 w 4523809"/>
              <a:gd name="connsiteY58" fmla="*/ 413469 h 723167"/>
              <a:gd name="connsiteX59" fmla="*/ 4285504 w 4523809"/>
              <a:gd name="connsiteY59" fmla="*/ 414961 h 723167"/>
              <a:gd name="connsiteX60" fmla="*/ 4289383 w 4523809"/>
              <a:gd name="connsiteY60" fmla="*/ 417845 h 723167"/>
              <a:gd name="connsiteX61" fmla="*/ 4297438 w 4523809"/>
              <a:gd name="connsiteY61" fmla="*/ 424309 h 723167"/>
              <a:gd name="connsiteX62" fmla="*/ 4300621 w 4523809"/>
              <a:gd name="connsiteY62" fmla="*/ 427293 h 723167"/>
              <a:gd name="connsiteX63" fmla="*/ 4323396 w 4523809"/>
              <a:gd name="connsiteY63" fmla="*/ 451063 h 723167"/>
              <a:gd name="connsiteX64" fmla="*/ 4314346 w 4523809"/>
              <a:gd name="connsiteY64" fmla="*/ 474633 h 723167"/>
              <a:gd name="connsiteX65" fmla="*/ 4307981 w 4523809"/>
              <a:gd name="connsiteY65" fmla="*/ 491142 h 723167"/>
              <a:gd name="connsiteX66" fmla="*/ 4305891 w 4523809"/>
              <a:gd name="connsiteY66" fmla="*/ 495816 h 723167"/>
              <a:gd name="connsiteX67" fmla="*/ 4290178 w 4523809"/>
              <a:gd name="connsiteY67" fmla="*/ 527841 h 723167"/>
              <a:gd name="connsiteX68" fmla="*/ 4279437 w 4523809"/>
              <a:gd name="connsiteY68" fmla="*/ 546438 h 723167"/>
              <a:gd name="connsiteX69" fmla="*/ 4276653 w 4523809"/>
              <a:gd name="connsiteY69" fmla="*/ 550814 h 723167"/>
              <a:gd name="connsiteX70" fmla="*/ 4247711 w 4523809"/>
              <a:gd name="connsiteY70" fmla="*/ 589899 h 723167"/>
              <a:gd name="connsiteX71" fmla="*/ 4044726 w 4523809"/>
              <a:gd name="connsiteY71" fmla="*/ 711731 h 723167"/>
              <a:gd name="connsiteX72" fmla="*/ 4010117 w 4523809"/>
              <a:gd name="connsiteY72" fmla="*/ 718692 h 723167"/>
              <a:gd name="connsiteX73" fmla="*/ 4006338 w 4523809"/>
              <a:gd name="connsiteY73" fmla="*/ 719289 h 723167"/>
              <a:gd name="connsiteX74" fmla="*/ 3996392 w 4523809"/>
              <a:gd name="connsiteY74" fmla="*/ 720483 h 723167"/>
              <a:gd name="connsiteX75" fmla="*/ 3992414 w 4523809"/>
              <a:gd name="connsiteY75" fmla="*/ 721079 h 723167"/>
              <a:gd name="connsiteX76" fmla="*/ 3979186 w 4523809"/>
              <a:gd name="connsiteY76" fmla="*/ 722472 h 723167"/>
              <a:gd name="connsiteX77" fmla="*/ 3973816 w 4523809"/>
              <a:gd name="connsiteY77" fmla="*/ 721775 h 723167"/>
              <a:gd name="connsiteX78" fmla="*/ 3949051 w 4523809"/>
              <a:gd name="connsiteY78" fmla="*/ 723167 h 723167"/>
              <a:gd name="connsiteX79" fmla="*/ 3912652 w 4523809"/>
              <a:gd name="connsiteY79" fmla="*/ 723167 h 723167"/>
              <a:gd name="connsiteX80" fmla="*/ 3887788 w 4523809"/>
              <a:gd name="connsiteY80" fmla="*/ 721775 h 723167"/>
              <a:gd name="connsiteX81" fmla="*/ 3881921 w 4523809"/>
              <a:gd name="connsiteY81" fmla="*/ 721079 h 723167"/>
              <a:gd name="connsiteX82" fmla="*/ 3870484 w 4523809"/>
              <a:gd name="connsiteY82" fmla="*/ 720085 h 723167"/>
              <a:gd name="connsiteX83" fmla="*/ 3864716 w 4523809"/>
              <a:gd name="connsiteY83" fmla="*/ 719289 h 723167"/>
              <a:gd name="connsiteX84" fmla="*/ 3854770 w 4523809"/>
              <a:gd name="connsiteY84" fmla="*/ 717997 h 723167"/>
              <a:gd name="connsiteX85" fmla="*/ 3849101 w 4523809"/>
              <a:gd name="connsiteY85" fmla="*/ 717300 h 723167"/>
              <a:gd name="connsiteX86" fmla="*/ 3843234 w 4523809"/>
              <a:gd name="connsiteY86" fmla="*/ 716305 h 723167"/>
              <a:gd name="connsiteX87" fmla="*/ 3837564 w 4523809"/>
              <a:gd name="connsiteY87" fmla="*/ 715311 h 723167"/>
              <a:gd name="connsiteX88" fmla="*/ 3833586 w 4523809"/>
              <a:gd name="connsiteY88" fmla="*/ 714515 h 723167"/>
              <a:gd name="connsiteX89" fmla="*/ 3827917 w 4523809"/>
              <a:gd name="connsiteY89" fmla="*/ 713520 h 723167"/>
              <a:gd name="connsiteX90" fmla="*/ 3822149 w 4523809"/>
              <a:gd name="connsiteY90" fmla="*/ 712427 h 723167"/>
              <a:gd name="connsiteX91" fmla="*/ 3818370 w 4523809"/>
              <a:gd name="connsiteY91" fmla="*/ 711632 h 723167"/>
              <a:gd name="connsiteX92" fmla="*/ 3803253 w 4523809"/>
              <a:gd name="connsiteY92" fmla="*/ 708548 h 723167"/>
              <a:gd name="connsiteX93" fmla="*/ 3799275 w 4523809"/>
              <a:gd name="connsiteY93" fmla="*/ 707454 h 723167"/>
              <a:gd name="connsiteX94" fmla="*/ 3789329 w 4523809"/>
              <a:gd name="connsiteY94" fmla="*/ 704968 h 723167"/>
              <a:gd name="connsiteX95" fmla="*/ 3785550 w 4523809"/>
              <a:gd name="connsiteY95" fmla="*/ 703874 h 723167"/>
              <a:gd name="connsiteX96" fmla="*/ 3771329 w 4523809"/>
              <a:gd name="connsiteY96" fmla="*/ 700095 h 723167"/>
              <a:gd name="connsiteX97" fmla="*/ 3766455 w 4523809"/>
              <a:gd name="connsiteY97" fmla="*/ 697310 h 723167"/>
              <a:gd name="connsiteX98" fmla="*/ 3721402 w 4523809"/>
              <a:gd name="connsiteY98" fmla="*/ 682093 h 723167"/>
              <a:gd name="connsiteX99" fmla="*/ 3714839 w 4523809"/>
              <a:gd name="connsiteY99" fmla="*/ 681099 h 723167"/>
              <a:gd name="connsiteX100" fmla="*/ 3710065 w 4523809"/>
              <a:gd name="connsiteY100" fmla="*/ 679011 h 723167"/>
              <a:gd name="connsiteX101" fmla="*/ 3705390 w 4523809"/>
              <a:gd name="connsiteY101" fmla="*/ 676524 h 723167"/>
              <a:gd name="connsiteX102" fmla="*/ 3703700 w 4523809"/>
              <a:gd name="connsiteY102" fmla="*/ 675530 h 723167"/>
              <a:gd name="connsiteX103" fmla="*/ 3694451 w 4523809"/>
              <a:gd name="connsiteY103" fmla="*/ 637936 h 723167"/>
              <a:gd name="connsiteX104" fmla="*/ 3734730 w 4523809"/>
              <a:gd name="connsiteY104" fmla="*/ 499994 h 723167"/>
              <a:gd name="connsiteX105" fmla="*/ 3788435 w 4523809"/>
              <a:gd name="connsiteY105" fmla="*/ 407899 h 723167"/>
              <a:gd name="connsiteX106" fmla="*/ 3792710 w 4523809"/>
              <a:gd name="connsiteY106" fmla="*/ 400640 h 723167"/>
              <a:gd name="connsiteX107" fmla="*/ 3793904 w 4523809"/>
              <a:gd name="connsiteY107" fmla="*/ 399048 h 723167"/>
              <a:gd name="connsiteX108" fmla="*/ 3811906 w 4523809"/>
              <a:gd name="connsiteY108" fmla="*/ 377665 h 723167"/>
              <a:gd name="connsiteX109" fmla="*/ 3813099 w 4523809"/>
              <a:gd name="connsiteY109" fmla="*/ 376074 h 723167"/>
              <a:gd name="connsiteX110" fmla="*/ 3844427 w 4523809"/>
              <a:gd name="connsiteY110" fmla="*/ 344945 h 723167"/>
              <a:gd name="connsiteX111" fmla="*/ 3845023 w 4523809"/>
              <a:gd name="connsiteY111" fmla="*/ 344448 h 723167"/>
              <a:gd name="connsiteX112" fmla="*/ 3855764 w 4523809"/>
              <a:gd name="connsiteY112" fmla="*/ 335198 h 723167"/>
              <a:gd name="connsiteX113" fmla="*/ 2013875 w 4523809"/>
              <a:gd name="connsiteY113" fmla="*/ 327756 h 723167"/>
              <a:gd name="connsiteX114" fmla="*/ 2019941 w 4523809"/>
              <a:gd name="connsiteY114" fmla="*/ 337701 h 723167"/>
              <a:gd name="connsiteX115" fmla="*/ 2023323 w 4523809"/>
              <a:gd name="connsiteY115" fmla="*/ 393693 h 723167"/>
              <a:gd name="connsiteX116" fmla="*/ 2030384 w 4523809"/>
              <a:gd name="connsiteY116" fmla="*/ 433972 h 723167"/>
              <a:gd name="connsiteX117" fmla="*/ 2025113 w 4523809"/>
              <a:gd name="connsiteY117" fmla="*/ 458636 h 723167"/>
              <a:gd name="connsiteX118" fmla="*/ 2022030 w 4523809"/>
              <a:gd name="connsiteY118" fmla="*/ 464405 h 723167"/>
              <a:gd name="connsiteX119" fmla="*/ 2020936 w 4523809"/>
              <a:gd name="connsiteY119" fmla="*/ 465697 h 723167"/>
              <a:gd name="connsiteX120" fmla="*/ 2016162 w 4523809"/>
              <a:gd name="connsiteY120" fmla="*/ 471963 h 723167"/>
              <a:gd name="connsiteX121" fmla="*/ 2015167 w 4523809"/>
              <a:gd name="connsiteY121" fmla="*/ 473356 h 723167"/>
              <a:gd name="connsiteX122" fmla="*/ 2010593 w 4523809"/>
              <a:gd name="connsiteY122" fmla="*/ 478030 h 723167"/>
              <a:gd name="connsiteX123" fmla="*/ 1980757 w 4523809"/>
              <a:gd name="connsiteY123" fmla="*/ 532629 h 723167"/>
              <a:gd name="connsiteX124" fmla="*/ 1979265 w 4523809"/>
              <a:gd name="connsiteY124" fmla="*/ 538995 h 723167"/>
              <a:gd name="connsiteX125" fmla="*/ 1976977 w 4523809"/>
              <a:gd name="connsiteY125" fmla="*/ 543669 h 723167"/>
              <a:gd name="connsiteX126" fmla="*/ 1961562 w 4523809"/>
              <a:gd name="connsiteY126" fmla="*/ 581859 h 723167"/>
              <a:gd name="connsiteX127" fmla="*/ 1957584 w 4523809"/>
              <a:gd name="connsiteY127" fmla="*/ 596578 h 723167"/>
              <a:gd name="connsiteX128" fmla="*/ 1964049 w 4523809"/>
              <a:gd name="connsiteY128" fmla="*/ 603640 h 723167"/>
              <a:gd name="connsiteX129" fmla="*/ 1966933 w 4523809"/>
              <a:gd name="connsiteY129" fmla="*/ 605032 h 723167"/>
              <a:gd name="connsiteX130" fmla="*/ 1976878 w 4523809"/>
              <a:gd name="connsiteY130" fmla="*/ 608613 h 723167"/>
              <a:gd name="connsiteX131" fmla="*/ 2125163 w 4523809"/>
              <a:gd name="connsiteY131" fmla="*/ 616967 h 723167"/>
              <a:gd name="connsiteX132" fmla="*/ 2134413 w 4523809"/>
              <a:gd name="connsiteY132" fmla="*/ 615077 h 723167"/>
              <a:gd name="connsiteX133" fmla="*/ 2144358 w 4523809"/>
              <a:gd name="connsiteY133" fmla="*/ 615077 h 723167"/>
              <a:gd name="connsiteX134" fmla="*/ 2176183 w 4523809"/>
              <a:gd name="connsiteY134" fmla="*/ 609706 h 723167"/>
              <a:gd name="connsiteX135" fmla="*/ 2244010 w 4523809"/>
              <a:gd name="connsiteY135" fmla="*/ 581661 h 723167"/>
              <a:gd name="connsiteX136" fmla="*/ 2253955 w 4523809"/>
              <a:gd name="connsiteY136" fmla="*/ 574002 h 723167"/>
              <a:gd name="connsiteX137" fmla="*/ 2286378 w 4523809"/>
              <a:gd name="connsiteY137" fmla="*/ 550532 h 723167"/>
              <a:gd name="connsiteX138" fmla="*/ 2290157 w 4523809"/>
              <a:gd name="connsiteY138" fmla="*/ 547150 h 723167"/>
              <a:gd name="connsiteX139" fmla="*/ 2297914 w 4523809"/>
              <a:gd name="connsiteY139" fmla="*/ 540884 h 723167"/>
              <a:gd name="connsiteX140" fmla="*/ 2301395 w 4523809"/>
              <a:gd name="connsiteY140" fmla="*/ 537603 h 723167"/>
              <a:gd name="connsiteX141" fmla="*/ 2328645 w 4523809"/>
              <a:gd name="connsiteY141" fmla="*/ 508861 h 723167"/>
              <a:gd name="connsiteX142" fmla="*/ 2331630 w 4523809"/>
              <a:gd name="connsiteY142" fmla="*/ 504883 h 723167"/>
              <a:gd name="connsiteX143" fmla="*/ 2336403 w 4523809"/>
              <a:gd name="connsiteY143" fmla="*/ 499214 h 723167"/>
              <a:gd name="connsiteX144" fmla="*/ 2339386 w 4523809"/>
              <a:gd name="connsiteY144" fmla="*/ 495335 h 723167"/>
              <a:gd name="connsiteX145" fmla="*/ 2342072 w 4523809"/>
              <a:gd name="connsiteY145" fmla="*/ 491654 h 723167"/>
              <a:gd name="connsiteX146" fmla="*/ 2344757 w 4523809"/>
              <a:gd name="connsiteY146" fmla="*/ 487876 h 723167"/>
              <a:gd name="connsiteX147" fmla="*/ 2345951 w 4523809"/>
              <a:gd name="connsiteY147" fmla="*/ 485887 h 723167"/>
              <a:gd name="connsiteX148" fmla="*/ 2354802 w 4523809"/>
              <a:gd name="connsiteY148" fmla="*/ 474847 h 723167"/>
              <a:gd name="connsiteX149" fmla="*/ 2384638 w 4523809"/>
              <a:gd name="connsiteY149" fmla="*/ 398169 h 723167"/>
              <a:gd name="connsiteX150" fmla="*/ 2399953 w 4523809"/>
              <a:gd name="connsiteY150" fmla="*/ 390809 h 723167"/>
              <a:gd name="connsiteX151" fmla="*/ 2421635 w 4523809"/>
              <a:gd name="connsiteY151" fmla="*/ 400754 h 723167"/>
              <a:gd name="connsiteX152" fmla="*/ 2433370 w 4523809"/>
              <a:gd name="connsiteY152" fmla="*/ 407816 h 723167"/>
              <a:gd name="connsiteX153" fmla="*/ 2436950 w 4523809"/>
              <a:gd name="connsiteY153" fmla="*/ 410302 h 723167"/>
              <a:gd name="connsiteX154" fmla="*/ 2438939 w 4523809"/>
              <a:gd name="connsiteY154" fmla="*/ 411794 h 723167"/>
              <a:gd name="connsiteX155" fmla="*/ 2442818 w 4523809"/>
              <a:gd name="connsiteY155" fmla="*/ 414678 h 723167"/>
              <a:gd name="connsiteX156" fmla="*/ 2450874 w 4523809"/>
              <a:gd name="connsiteY156" fmla="*/ 421142 h 723167"/>
              <a:gd name="connsiteX157" fmla="*/ 2454056 w 4523809"/>
              <a:gd name="connsiteY157" fmla="*/ 424126 h 723167"/>
              <a:gd name="connsiteX158" fmla="*/ 2476832 w 4523809"/>
              <a:gd name="connsiteY158" fmla="*/ 447896 h 723167"/>
              <a:gd name="connsiteX159" fmla="*/ 2467781 w 4523809"/>
              <a:gd name="connsiteY159" fmla="*/ 471466 h 723167"/>
              <a:gd name="connsiteX160" fmla="*/ 2461416 w 4523809"/>
              <a:gd name="connsiteY160" fmla="*/ 487975 h 723167"/>
              <a:gd name="connsiteX161" fmla="*/ 2459327 w 4523809"/>
              <a:gd name="connsiteY161" fmla="*/ 492649 h 723167"/>
              <a:gd name="connsiteX162" fmla="*/ 2443614 w 4523809"/>
              <a:gd name="connsiteY162" fmla="*/ 524674 h 723167"/>
              <a:gd name="connsiteX163" fmla="*/ 2432873 w 4523809"/>
              <a:gd name="connsiteY163" fmla="*/ 543271 h 723167"/>
              <a:gd name="connsiteX164" fmla="*/ 2430088 w 4523809"/>
              <a:gd name="connsiteY164" fmla="*/ 547647 h 723167"/>
              <a:gd name="connsiteX165" fmla="*/ 2401147 w 4523809"/>
              <a:gd name="connsiteY165" fmla="*/ 586732 h 723167"/>
              <a:gd name="connsiteX166" fmla="*/ 2198162 w 4523809"/>
              <a:gd name="connsiteY166" fmla="*/ 708564 h 723167"/>
              <a:gd name="connsiteX167" fmla="*/ 2163552 w 4523809"/>
              <a:gd name="connsiteY167" fmla="*/ 715525 h 723167"/>
              <a:gd name="connsiteX168" fmla="*/ 2159774 w 4523809"/>
              <a:gd name="connsiteY168" fmla="*/ 716122 h 723167"/>
              <a:gd name="connsiteX169" fmla="*/ 2149828 w 4523809"/>
              <a:gd name="connsiteY169" fmla="*/ 717316 h 723167"/>
              <a:gd name="connsiteX170" fmla="*/ 2145850 w 4523809"/>
              <a:gd name="connsiteY170" fmla="*/ 717912 h 723167"/>
              <a:gd name="connsiteX171" fmla="*/ 2132622 w 4523809"/>
              <a:gd name="connsiteY171" fmla="*/ 719305 h 723167"/>
              <a:gd name="connsiteX172" fmla="*/ 2127252 w 4523809"/>
              <a:gd name="connsiteY172" fmla="*/ 718608 h 723167"/>
              <a:gd name="connsiteX173" fmla="*/ 2102487 w 4523809"/>
              <a:gd name="connsiteY173" fmla="*/ 720000 h 723167"/>
              <a:gd name="connsiteX174" fmla="*/ 2066088 w 4523809"/>
              <a:gd name="connsiteY174" fmla="*/ 720000 h 723167"/>
              <a:gd name="connsiteX175" fmla="*/ 2041224 w 4523809"/>
              <a:gd name="connsiteY175" fmla="*/ 718608 h 723167"/>
              <a:gd name="connsiteX176" fmla="*/ 2035357 w 4523809"/>
              <a:gd name="connsiteY176" fmla="*/ 717912 h 723167"/>
              <a:gd name="connsiteX177" fmla="*/ 2023919 w 4523809"/>
              <a:gd name="connsiteY177" fmla="*/ 716918 h 723167"/>
              <a:gd name="connsiteX178" fmla="*/ 2018152 w 4523809"/>
              <a:gd name="connsiteY178" fmla="*/ 716122 h 723167"/>
              <a:gd name="connsiteX179" fmla="*/ 2008206 w 4523809"/>
              <a:gd name="connsiteY179" fmla="*/ 714830 h 723167"/>
              <a:gd name="connsiteX180" fmla="*/ 2002537 w 4523809"/>
              <a:gd name="connsiteY180" fmla="*/ 714133 h 723167"/>
              <a:gd name="connsiteX181" fmla="*/ 1996670 w 4523809"/>
              <a:gd name="connsiteY181" fmla="*/ 713138 h 723167"/>
              <a:gd name="connsiteX182" fmla="*/ 1991000 w 4523809"/>
              <a:gd name="connsiteY182" fmla="*/ 712144 h 723167"/>
              <a:gd name="connsiteX183" fmla="*/ 1987022 w 4523809"/>
              <a:gd name="connsiteY183" fmla="*/ 711348 h 723167"/>
              <a:gd name="connsiteX184" fmla="*/ 1981353 w 4523809"/>
              <a:gd name="connsiteY184" fmla="*/ 710353 h 723167"/>
              <a:gd name="connsiteX185" fmla="*/ 1975584 w 4523809"/>
              <a:gd name="connsiteY185" fmla="*/ 709260 h 723167"/>
              <a:gd name="connsiteX186" fmla="*/ 1971806 w 4523809"/>
              <a:gd name="connsiteY186" fmla="*/ 708465 h 723167"/>
              <a:gd name="connsiteX187" fmla="*/ 1956689 w 4523809"/>
              <a:gd name="connsiteY187" fmla="*/ 705381 h 723167"/>
              <a:gd name="connsiteX188" fmla="*/ 1952711 w 4523809"/>
              <a:gd name="connsiteY188" fmla="*/ 704287 h 723167"/>
              <a:gd name="connsiteX189" fmla="*/ 1942765 w 4523809"/>
              <a:gd name="connsiteY189" fmla="*/ 701801 h 723167"/>
              <a:gd name="connsiteX190" fmla="*/ 1938985 w 4523809"/>
              <a:gd name="connsiteY190" fmla="*/ 700707 h 723167"/>
              <a:gd name="connsiteX191" fmla="*/ 1924764 w 4523809"/>
              <a:gd name="connsiteY191" fmla="*/ 696928 h 723167"/>
              <a:gd name="connsiteX192" fmla="*/ 1919890 w 4523809"/>
              <a:gd name="connsiteY192" fmla="*/ 694143 h 723167"/>
              <a:gd name="connsiteX193" fmla="*/ 1874838 w 4523809"/>
              <a:gd name="connsiteY193" fmla="*/ 678926 h 723167"/>
              <a:gd name="connsiteX194" fmla="*/ 1868275 w 4523809"/>
              <a:gd name="connsiteY194" fmla="*/ 677932 h 723167"/>
              <a:gd name="connsiteX195" fmla="*/ 1863501 w 4523809"/>
              <a:gd name="connsiteY195" fmla="*/ 675844 h 723167"/>
              <a:gd name="connsiteX196" fmla="*/ 1858826 w 4523809"/>
              <a:gd name="connsiteY196" fmla="*/ 673357 h 723167"/>
              <a:gd name="connsiteX197" fmla="*/ 1857136 w 4523809"/>
              <a:gd name="connsiteY197" fmla="*/ 672363 h 723167"/>
              <a:gd name="connsiteX198" fmla="*/ 1847887 w 4523809"/>
              <a:gd name="connsiteY198" fmla="*/ 634769 h 723167"/>
              <a:gd name="connsiteX199" fmla="*/ 1888165 w 4523809"/>
              <a:gd name="connsiteY199" fmla="*/ 496827 h 723167"/>
              <a:gd name="connsiteX200" fmla="*/ 1941870 w 4523809"/>
              <a:gd name="connsiteY200" fmla="*/ 404732 h 723167"/>
              <a:gd name="connsiteX201" fmla="*/ 1946146 w 4523809"/>
              <a:gd name="connsiteY201" fmla="*/ 397473 h 723167"/>
              <a:gd name="connsiteX202" fmla="*/ 1947340 w 4523809"/>
              <a:gd name="connsiteY202" fmla="*/ 395881 h 723167"/>
              <a:gd name="connsiteX203" fmla="*/ 1965342 w 4523809"/>
              <a:gd name="connsiteY203" fmla="*/ 374498 h 723167"/>
              <a:gd name="connsiteX204" fmla="*/ 1966535 w 4523809"/>
              <a:gd name="connsiteY204" fmla="*/ 372907 h 723167"/>
              <a:gd name="connsiteX205" fmla="*/ 1997863 w 4523809"/>
              <a:gd name="connsiteY205" fmla="*/ 341778 h 723167"/>
              <a:gd name="connsiteX206" fmla="*/ 1998459 w 4523809"/>
              <a:gd name="connsiteY206" fmla="*/ 341281 h 723167"/>
              <a:gd name="connsiteX207" fmla="*/ 2009200 w 4523809"/>
              <a:gd name="connsiteY207" fmla="*/ 332031 h 723167"/>
              <a:gd name="connsiteX208" fmla="*/ 167312 w 4523809"/>
              <a:gd name="connsiteY208" fmla="*/ 327756 h 723167"/>
              <a:gd name="connsiteX209" fmla="*/ 173378 w 4523809"/>
              <a:gd name="connsiteY209" fmla="*/ 337701 h 723167"/>
              <a:gd name="connsiteX210" fmla="*/ 176760 w 4523809"/>
              <a:gd name="connsiteY210" fmla="*/ 393693 h 723167"/>
              <a:gd name="connsiteX211" fmla="*/ 183821 w 4523809"/>
              <a:gd name="connsiteY211" fmla="*/ 433972 h 723167"/>
              <a:gd name="connsiteX212" fmla="*/ 178550 w 4523809"/>
              <a:gd name="connsiteY212" fmla="*/ 458636 h 723167"/>
              <a:gd name="connsiteX213" fmla="*/ 175467 w 4523809"/>
              <a:gd name="connsiteY213" fmla="*/ 464405 h 723167"/>
              <a:gd name="connsiteX214" fmla="*/ 174374 w 4523809"/>
              <a:gd name="connsiteY214" fmla="*/ 465697 h 723167"/>
              <a:gd name="connsiteX215" fmla="*/ 169599 w 4523809"/>
              <a:gd name="connsiteY215" fmla="*/ 471963 h 723167"/>
              <a:gd name="connsiteX216" fmla="*/ 168605 w 4523809"/>
              <a:gd name="connsiteY216" fmla="*/ 473356 h 723167"/>
              <a:gd name="connsiteX217" fmla="*/ 164030 w 4523809"/>
              <a:gd name="connsiteY217" fmla="*/ 478030 h 723167"/>
              <a:gd name="connsiteX218" fmla="*/ 134194 w 4523809"/>
              <a:gd name="connsiteY218" fmla="*/ 532629 h 723167"/>
              <a:gd name="connsiteX219" fmla="*/ 132702 w 4523809"/>
              <a:gd name="connsiteY219" fmla="*/ 538995 h 723167"/>
              <a:gd name="connsiteX220" fmla="*/ 130414 w 4523809"/>
              <a:gd name="connsiteY220" fmla="*/ 543669 h 723167"/>
              <a:gd name="connsiteX221" fmla="*/ 114999 w 4523809"/>
              <a:gd name="connsiteY221" fmla="*/ 581859 h 723167"/>
              <a:gd name="connsiteX222" fmla="*/ 111021 w 4523809"/>
              <a:gd name="connsiteY222" fmla="*/ 596578 h 723167"/>
              <a:gd name="connsiteX223" fmla="*/ 117486 w 4523809"/>
              <a:gd name="connsiteY223" fmla="*/ 603640 h 723167"/>
              <a:gd name="connsiteX224" fmla="*/ 120370 w 4523809"/>
              <a:gd name="connsiteY224" fmla="*/ 605032 h 723167"/>
              <a:gd name="connsiteX225" fmla="*/ 130315 w 4523809"/>
              <a:gd name="connsiteY225" fmla="*/ 608613 h 723167"/>
              <a:gd name="connsiteX226" fmla="*/ 278600 w 4523809"/>
              <a:gd name="connsiteY226" fmla="*/ 616967 h 723167"/>
              <a:gd name="connsiteX227" fmla="*/ 287850 w 4523809"/>
              <a:gd name="connsiteY227" fmla="*/ 615077 h 723167"/>
              <a:gd name="connsiteX228" fmla="*/ 297795 w 4523809"/>
              <a:gd name="connsiteY228" fmla="*/ 615077 h 723167"/>
              <a:gd name="connsiteX229" fmla="*/ 329620 w 4523809"/>
              <a:gd name="connsiteY229" fmla="*/ 609706 h 723167"/>
              <a:gd name="connsiteX230" fmla="*/ 397447 w 4523809"/>
              <a:gd name="connsiteY230" fmla="*/ 581661 h 723167"/>
              <a:gd name="connsiteX231" fmla="*/ 407393 w 4523809"/>
              <a:gd name="connsiteY231" fmla="*/ 574002 h 723167"/>
              <a:gd name="connsiteX232" fmla="*/ 439815 w 4523809"/>
              <a:gd name="connsiteY232" fmla="*/ 550532 h 723167"/>
              <a:gd name="connsiteX233" fmla="*/ 443594 w 4523809"/>
              <a:gd name="connsiteY233" fmla="*/ 547150 h 723167"/>
              <a:gd name="connsiteX234" fmla="*/ 451352 w 4523809"/>
              <a:gd name="connsiteY234" fmla="*/ 540884 h 723167"/>
              <a:gd name="connsiteX235" fmla="*/ 454832 w 4523809"/>
              <a:gd name="connsiteY235" fmla="*/ 537603 h 723167"/>
              <a:gd name="connsiteX236" fmla="*/ 482083 w 4523809"/>
              <a:gd name="connsiteY236" fmla="*/ 508861 h 723167"/>
              <a:gd name="connsiteX237" fmla="*/ 485067 w 4523809"/>
              <a:gd name="connsiteY237" fmla="*/ 504883 h 723167"/>
              <a:gd name="connsiteX238" fmla="*/ 489841 w 4523809"/>
              <a:gd name="connsiteY238" fmla="*/ 499214 h 723167"/>
              <a:gd name="connsiteX239" fmla="*/ 492824 w 4523809"/>
              <a:gd name="connsiteY239" fmla="*/ 495335 h 723167"/>
              <a:gd name="connsiteX240" fmla="*/ 495509 w 4523809"/>
              <a:gd name="connsiteY240" fmla="*/ 491654 h 723167"/>
              <a:gd name="connsiteX241" fmla="*/ 498195 w 4523809"/>
              <a:gd name="connsiteY241" fmla="*/ 487876 h 723167"/>
              <a:gd name="connsiteX242" fmla="*/ 499388 w 4523809"/>
              <a:gd name="connsiteY242" fmla="*/ 485887 h 723167"/>
              <a:gd name="connsiteX243" fmla="*/ 508239 w 4523809"/>
              <a:gd name="connsiteY243" fmla="*/ 474847 h 723167"/>
              <a:gd name="connsiteX244" fmla="*/ 538075 w 4523809"/>
              <a:gd name="connsiteY244" fmla="*/ 398169 h 723167"/>
              <a:gd name="connsiteX245" fmla="*/ 553391 w 4523809"/>
              <a:gd name="connsiteY245" fmla="*/ 390809 h 723167"/>
              <a:gd name="connsiteX246" fmla="*/ 575072 w 4523809"/>
              <a:gd name="connsiteY246" fmla="*/ 400754 h 723167"/>
              <a:gd name="connsiteX247" fmla="*/ 586807 w 4523809"/>
              <a:gd name="connsiteY247" fmla="*/ 407816 h 723167"/>
              <a:gd name="connsiteX248" fmla="*/ 590387 w 4523809"/>
              <a:gd name="connsiteY248" fmla="*/ 410302 h 723167"/>
              <a:gd name="connsiteX249" fmla="*/ 592376 w 4523809"/>
              <a:gd name="connsiteY249" fmla="*/ 411794 h 723167"/>
              <a:gd name="connsiteX250" fmla="*/ 596255 w 4523809"/>
              <a:gd name="connsiteY250" fmla="*/ 414678 h 723167"/>
              <a:gd name="connsiteX251" fmla="*/ 604311 w 4523809"/>
              <a:gd name="connsiteY251" fmla="*/ 421142 h 723167"/>
              <a:gd name="connsiteX252" fmla="*/ 607493 w 4523809"/>
              <a:gd name="connsiteY252" fmla="*/ 424126 h 723167"/>
              <a:gd name="connsiteX253" fmla="*/ 630269 w 4523809"/>
              <a:gd name="connsiteY253" fmla="*/ 447896 h 723167"/>
              <a:gd name="connsiteX254" fmla="*/ 621219 w 4523809"/>
              <a:gd name="connsiteY254" fmla="*/ 471466 h 723167"/>
              <a:gd name="connsiteX255" fmla="*/ 614854 w 4523809"/>
              <a:gd name="connsiteY255" fmla="*/ 487975 h 723167"/>
              <a:gd name="connsiteX256" fmla="*/ 612764 w 4523809"/>
              <a:gd name="connsiteY256" fmla="*/ 492649 h 723167"/>
              <a:gd name="connsiteX257" fmla="*/ 597051 w 4523809"/>
              <a:gd name="connsiteY257" fmla="*/ 524674 h 723167"/>
              <a:gd name="connsiteX258" fmla="*/ 586310 w 4523809"/>
              <a:gd name="connsiteY258" fmla="*/ 543271 h 723167"/>
              <a:gd name="connsiteX259" fmla="*/ 583525 w 4523809"/>
              <a:gd name="connsiteY259" fmla="*/ 547647 h 723167"/>
              <a:gd name="connsiteX260" fmla="*/ 554584 w 4523809"/>
              <a:gd name="connsiteY260" fmla="*/ 586732 h 723167"/>
              <a:gd name="connsiteX261" fmla="*/ 351599 w 4523809"/>
              <a:gd name="connsiteY261" fmla="*/ 708564 h 723167"/>
              <a:gd name="connsiteX262" fmla="*/ 316990 w 4523809"/>
              <a:gd name="connsiteY262" fmla="*/ 715525 h 723167"/>
              <a:gd name="connsiteX263" fmla="*/ 313211 w 4523809"/>
              <a:gd name="connsiteY263" fmla="*/ 716122 h 723167"/>
              <a:gd name="connsiteX264" fmla="*/ 303265 w 4523809"/>
              <a:gd name="connsiteY264" fmla="*/ 717316 h 723167"/>
              <a:gd name="connsiteX265" fmla="*/ 299287 w 4523809"/>
              <a:gd name="connsiteY265" fmla="*/ 717912 h 723167"/>
              <a:gd name="connsiteX266" fmla="*/ 286059 w 4523809"/>
              <a:gd name="connsiteY266" fmla="*/ 719305 h 723167"/>
              <a:gd name="connsiteX267" fmla="*/ 280689 w 4523809"/>
              <a:gd name="connsiteY267" fmla="*/ 718608 h 723167"/>
              <a:gd name="connsiteX268" fmla="*/ 255924 w 4523809"/>
              <a:gd name="connsiteY268" fmla="*/ 720000 h 723167"/>
              <a:gd name="connsiteX269" fmla="*/ 219525 w 4523809"/>
              <a:gd name="connsiteY269" fmla="*/ 720000 h 723167"/>
              <a:gd name="connsiteX270" fmla="*/ 194661 w 4523809"/>
              <a:gd name="connsiteY270" fmla="*/ 718608 h 723167"/>
              <a:gd name="connsiteX271" fmla="*/ 188794 w 4523809"/>
              <a:gd name="connsiteY271" fmla="*/ 717912 h 723167"/>
              <a:gd name="connsiteX272" fmla="*/ 177357 w 4523809"/>
              <a:gd name="connsiteY272" fmla="*/ 716918 h 723167"/>
              <a:gd name="connsiteX273" fmla="*/ 171589 w 4523809"/>
              <a:gd name="connsiteY273" fmla="*/ 716122 h 723167"/>
              <a:gd name="connsiteX274" fmla="*/ 161643 w 4523809"/>
              <a:gd name="connsiteY274" fmla="*/ 714830 h 723167"/>
              <a:gd name="connsiteX275" fmla="*/ 155974 w 4523809"/>
              <a:gd name="connsiteY275" fmla="*/ 714133 h 723167"/>
              <a:gd name="connsiteX276" fmla="*/ 150107 w 4523809"/>
              <a:gd name="connsiteY276" fmla="*/ 713138 h 723167"/>
              <a:gd name="connsiteX277" fmla="*/ 144437 w 4523809"/>
              <a:gd name="connsiteY277" fmla="*/ 712144 h 723167"/>
              <a:gd name="connsiteX278" fmla="*/ 140459 w 4523809"/>
              <a:gd name="connsiteY278" fmla="*/ 711348 h 723167"/>
              <a:gd name="connsiteX279" fmla="*/ 134790 w 4523809"/>
              <a:gd name="connsiteY279" fmla="*/ 710353 h 723167"/>
              <a:gd name="connsiteX280" fmla="*/ 129022 w 4523809"/>
              <a:gd name="connsiteY280" fmla="*/ 709260 h 723167"/>
              <a:gd name="connsiteX281" fmla="*/ 125243 w 4523809"/>
              <a:gd name="connsiteY281" fmla="*/ 708465 h 723167"/>
              <a:gd name="connsiteX282" fmla="*/ 110126 w 4523809"/>
              <a:gd name="connsiteY282" fmla="*/ 705381 h 723167"/>
              <a:gd name="connsiteX283" fmla="*/ 106148 w 4523809"/>
              <a:gd name="connsiteY283" fmla="*/ 704287 h 723167"/>
              <a:gd name="connsiteX284" fmla="*/ 96202 w 4523809"/>
              <a:gd name="connsiteY284" fmla="*/ 701801 h 723167"/>
              <a:gd name="connsiteX285" fmla="*/ 92423 w 4523809"/>
              <a:gd name="connsiteY285" fmla="*/ 700707 h 723167"/>
              <a:gd name="connsiteX286" fmla="*/ 78202 w 4523809"/>
              <a:gd name="connsiteY286" fmla="*/ 696928 h 723167"/>
              <a:gd name="connsiteX287" fmla="*/ 73328 w 4523809"/>
              <a:gd name="connsiteY287" fmla="*/ 694143 h 723167"/>
              <a:gd name="connsiteX288" fmla="*/ 28275 w 4523809"/>
              <a:gd name="connsiteY288" fmla="*/ 678926 h 723167"/>
              <a:gd name="connsiteX289" fmla="*/ 21712 w 4523809"/>
              <a:gd name="connsiteY289" fmla="*/ 677932 h 723167"/>
              <a:gd name="connsiteX290" fmla="*/ 16938 w 4523809"/>
              <a:gd name="connsiteY290" fmla="*/ 675844 h 723167"/>
              <a:gd name="connsiteX291" fmla="*/ 12263 w 4523809"/>
              <a:gd name="connsiteY291" fmla="*/ 673357 h 723167"/>
              <a:gd name="connsiteX292" fmla="*/ 10573 w 4523809"/>
              <a:gd name="connsiteY292" fmla="*/ 672363 h 723167"/>
              <a:gd name="connsiteX293" fmla="*/ 1324 w 4523809"/>
              <a:gd name="connsiteY293" fmla="*/ 634769 h 723167"/>
              <a:gd name="connsiteX294" fmla="*/ 41603 w 4523809"/>
              <a:gd name="connsiteY294" fmla="*/ 496827 h 723167"/>
              <a:gd name="connsiteX295" fmla="*/ 95308 w 4523809"/>
              <a:gd name="connsiteY295" fmla="*/ 404732 h 723167"/>
              <a:gd name="connsiteX296" fmla="*/ 99583 w 4523809"/>
              <a:gd name="connsiteY296" fmla="*/ 397473 h 723167"/>
              <a:gd name="connsiteX297" fmla="*/ 100777 w 4523809"/>
              <a:gd name="connsiteY297" fmla="*/ 395881 h 723167"/>
              <a:gd name="connsiteX298" fmla="*/ 118779 w 4523809"/>
              <a:gd name="connsiteY298" fmla="*/ 374498 h 723167"/>
              <a:gd name="connsiteX299" fmla="*/ 119972 w 4523809"/>
              <a:gd name="connsiteY299" fmla="*/ 372907 h 723167"/>
              <a:gd name="connsiteX300" fmla="*/ 151300 w 4523809"/>
              <a:gd name="connsiteY300" fmla="*/ 341778 h 723167"/>
              <a:gd name="connsiteX301" fmla="*/ 151896 w 4523809"/>
              <a:gd name="connsiteY301" fmla="*/ 341281 h 723167"/>
              <a:gd name="connsiteX302" fmla="*/ 162637 w 4523809"/>
              <a:gd name="connsiteY302" fmla="*/ 332031 h 723167"/>
              <a:gd name="connsiteX303" fmla="*/ 4087690 w 4523809"/>
              <a:gd name="connsiteY303" fmla="*/ 254443 h 723167"/>
              <a:gd name="connsiteX304" fmla="*/ 4095945 w 4523809"/>
              <a:gd name="connsiteY304" fmla="*/ 254443 h 723167"/>
              <a:gd name="connsiteX305" fmla="*/ 4128269 w 4523809"/>
              <a:gd name="connsiteY305" fmla="*/ 254443 h 723167"/>
              <a:gd name="connsiteX306" fmla="*/ 4136623 w 4523809"/>
              <a:gd name="connsiteY306" fmla="*/ 254443 h 723167"/>
              <a:gd name="connsiteX307" fmla="*/ 4156513 w 4523809"/>
              <a:gd name="connsiteY307" fmla="*/ 256034 h 723167"/>
              <a:gd name="connsiteX308" fmla="*/ 4160989 w 4523809"/>
              <a:gd name="connsiteY308" fmla="*/ 256034 h 723167"/>
              <a:gd name="connsiteX309" fmla="*/ 4171829 w 4523809"/>
              <a:gd name="connsiteY309" fmla="*/ 257426 h 723167"/>
              <a:gd name="connsiteX310" fmla="*/ 4178194 w 4523809"/>
              <a:gd name="connsiteY310" fmla="*/ 258023 h 723167"/>
              <a:gd name="connsiteX311" fmla="*/ 4187045 w 4523809"/>
              <a:gd name="connsiteY311" fmla="*/ 259316 h 723167"/>
              <a:gd name="connsiteX312" fmla="*/ 4191620 w 4523809"/>
              <a:gd name="connsiteY312" fmla="*/ 259912 h 723167"/>
              <a:gd name="connsiteX313" fmla="*/ 4200571 w 4523809"/>
              <a:gd name="connsiteY313" fmla="*/ 261106 h 723167"/>
              <a:gd name="connsiteX314" fmla="*/ 4205046 w 4523809"/>
              <a:gd name="connsiteY314" fmla="*/ 261901 h 723167"/>
              <a:gd name="connsiteX315" fmla="*/ 4210118 w 4523809"/>
              <a:gd name="connsiteY315" fmla="*/ 262996 h 723167"/>
              <a:gd name="connsiteX316" fmla="*/ 4214296 w 4523809"/>
              <a:gd name="connsiteY316" fmla="*/ 264189 h 723167"/>
              <a:gd name="connsiteX317" fmla="*/ 4222053 w 4523809"/>
              <a:gd name="connsiteY317" fmla="*/ 267570 h 723167"/>
              <a:gd name="connsiteX318" fmla="*/ 4254276 w 4523809"/>
              <a:gd name="connsiteY318" fmla="*/ 275726 h 723167"/>
              <a:gd name="connsiteX319" fmla="*/ 4259845 w 4523809"/>
              <a:gd name="connsiteY319" fmla="*/ 275726 h 723167"/>
              <a:gd name="connsiteX320" fmla="*/ 4266707 w 4523809"/>
              <a:gd name="connsiteY320" fmla="*/ 278113 h 723167"/>
              <a:gd name="connsiteX321" fmla="*/ 4271283 w 4523809"/>
              <a:gd name="connsiteY321" fmla="*/ 279903 h 723167"/>
              <a:gd name="connsiteX322" fmla="*/ 4303108 w 4523809"/>
              <a:gd name="connsiteY322" fmla="*/ 295517 h 723167"/>
              <a:gd name="connsiteX323" fmla="*/ 4446520 w 4523809"/>
              <a:gd name="connsiteY323" fmla="*/ 432265 h 723167"/>
              <a:gd name="connsiteX324" fmla="*/ 4523099 w 4523809"/>
              <a:gd name="connsiteY324" fmla="*/ 654346 h 723167"/>
              <a:gd name="connsiteX325" fmla="*/ 4523438 w 4523809"/>
              <a:gd name="connsiteY325" fmla="*/ 655718 h 723167"/>
              <a:gd name="connsiteX326" fmla="*/ 4509772 w 4523809"/>
              <a:gd name="connsiteY326" fmla="*/ 676525 h 723167"/>
              <a:gd name="connsiteX327" fmla="*/ 4473074 w 4523809"/>
              <a:gd name="connsiteY327" fmla="*/ 690150 h 723167"/>
              <a:gd name="connsiteX328" fmla="*/ 4364470 w 4523809"/>
              <a:gd name="connsiteY328" fmla="*/ 716505 h 723167"/>
              <a:gd name="connsiteX329" fmla="*/ 4143683 w 4523809"/>
              <a:gd name="connsiteY329" fmla="*/ 701686 h 723167"/>
              <a:gd name="connsiteX330" fmla="*/ 4133738 w 4523809"/>
              <a:gd name="connsiteY330" fmla="*/ 699299 h 723167"/>
              <a:gd name="connsiteX331" fmla="*/ 4128766 w 4523809"/>
              <a:gd name="connsiteY331" fmla="*/ 695520 h 723167"/>
              <a:gd name="connsiteX332" fmla="*/ 4132843 w 4523809"/>
              <a:gd name="connsiteY332" fmla="*/ 689752 h 723167"/>
              <a:gd name="connsiteX333" fmla="*/ 4134533 w 4523809"/>
              <a:gd name="connsiteY333" fmla="*/ 688857 h 723167"/>
              <a:gd name="connsiteX334" fmla="*/ 4207832 w 4523809"/>
              <a:gd name="connsiteY334" fmla="*/ 640423 h 723167"/>
              <a:gd name="connsiteX335" fmla="*/ 4235578 w 4523809"/>
              <a:gd name="connsiteY335" fmla="*/ 618642 h 723167"/>
              <a:gd name="connsiteX336" fmla="*/ 4244728 w 4523809"/>
              <a:gd name="connsiteY336" fmla="*/ 620134 h 723167"/>
              <a:gd name="connsiteX337" fmla="*/ 4266012 w 4523809"/>
              <a:gd name="connsiteY337" fmla="*/ 621128 h 723167"/>
              <a:gd name="connsiteX338" fmla="*/ 4300224 w 4523809"/>
              <a:gd name="connsiteY338" fmla="*/ 621128 h 723167"/>
              <a:gd name="connsiteX339" fmla="*/ 4321506 w 4523809"/>
              <a:gd name="connsiteY339" fmla="*/ 620134 h 723167"/>
              <a:gd name="connsiteX340" fmla="*/ 4334634 w 4523809"/>
              <a:gd name="connsiteY340" fmla="*/ 619139 h 723167"/>
              <a:gd name="connsiteX341" fmla="*/ 4346370 w 4523809"/>
              <a:gd name="connsiteY341" fmla="*/ 618145 h 723167"/>
              <a:gd name="connsiteX342" fmla="*/ 4353830 w 4523809"/>
              <a:gd name="connsiteY342" fmla="*/ 617349 h 723167"/>
              <a:gd name="connsiteX343" fmla="*/ 4363775 w 4523809"/>
              <a:gd name="connsiteY343" fmla="*/ 616255 h 723167"/>
              <a:gd name="connsiteX344" fmla="*/ 4369244 w 4523809"/>
              <a:gd name="connsiteY344" fmla="*/ 615460 h 723167"/>
              <a:gd name="connsiteX345" fmla="*/ 4373321 w 4523809"/>
              <a:gd name="connsiteY345" fmla="*/ 614664 h 723167"/>
              <a:gd name="connsiteX346" fmla="*/ 4405047 w 4523809"/>
              <a:gd name="connsiteY346" fmla="*/ 609791 h 723167"/>
              <a:gd name="connsiteX347" fmla="*/ 4413302 w 4523809"/>
              <a:gd name="connsiteY347" fmla="*/ 595767 h 723167"/>
              <a:gd name="connsiteX348" fmla="*/ 4411313 w 4523809"/>
              <a:gd name="connsiteY348" fmla="*/ 588408 h 723167"/>
              <a:gd name="connsiteX349" fmla="*/ 4379985 w 4523809"/>
              <a:gd name="connsiteY349" fmla="*/ 514912 h 723167"/>
              <a:gd name="connsiteX350" fmla="*/ 4373521 w 4523809"/>
              <a:gd name="connsiteY350" fmla="*/ 505663 h 723167"/>
              <a:gd name="connsiteX351" fmla="*/ 4370537 w 4523809"/>
              <a:gd name="connsiteY351" fmla="*/ 500293 h 723167"/>
              <a:gd name="connsiteX352" fmla="*/ 4360591 w 4523809"/>
              <a:gd name="connsiteY352" fmla="*/ 484479 h 723167"/>
              <a:gd name="connsiteX353" fmla="*/ 4359597 w 4523809"/>
              <a:gd name="connsiteY353" fmla="*/ 482987 h 723167"/>
              <a:gd name="connsiteX354" fmla="*/ 4356714 w 4523809"/>
              <a:gd name="connsiteY354" fmla="*/ 478811 h 723167"/>
              <a:gd name="connsiteX355" fmla="*/ 4355718 w 4523809"/>
              <a:gd name="connsiteY355" fmla="*/ 477319 h 723167"/>
              <a:gd name="connsiteX356" fmla="*/ 4352735 w 4523809"/>
              <a:gd name="connsiteY356" fmla="*/ 473340 h 723167"/>
              <a:gd name="connsiteX357" fmla="*/ 4348160 w 4523809"/>
              <a:gd name="connsiteY357" fmla="*/ 467771 h 723167"/>
              <a:gd name="connsiteX358" fmla="*/ 4342790 w 4523809"/>
              <a:gd name="connsiteY358" fmla="*/ 460908 h 723167"/>
              <a:gd name="connsiteX359" fmla="*/ 4338712 w 4523809"/>
              <a:gd name="connsiteY359" fmla="*/ 456334 h 723167"/>
              <a:gd name="connsiteX360" fmla="*/ 4333640 w 4523809"/>
              <a:gd name="connsiteY360" fmla="*/ 450366 h 723167"/>
              <a:gd name="connsiteX361" fmla="*/ 4308677 w 4523809"/>
              <a:gd name="connsiteY361" fmla="*/ 425403 h 723167"/>
              <a:gd name="connsiteX362" fmla="*/ 4304699 w 4523809"/>
              <a:gd name="connsiteY362" fmla="*/ 422122 h 723167"/>
              <a:gd name="connsiteX363" fmla="*/ 4280134 w 4523809"/>
              <a:gd name="connsiteY363" fmla="*/ 404319 h 723167"/>
              <a:gd name="connsiteX364" fmla="*/ 4275957 w 4523809"/>
              <a:gd name="connsiteY364" fmla="*/ 401635 h 723167"/>
              <a:gd name="connsiteX365" fmla="*/ 4266907 w 4523809"/>
              <a:gd name="connsiteY365" fmla="*/ 396562 h 723167"/>
              <a:gd name="connsiteX366" fmla="*/ 4238462 w 4523809"/>
              <a:gd name="connsiteY366" fmla="*/ 381445 h 723167"/>
              <a:gd name="connsiteX367" fmla="*/ 4040550 w 4523809"/>
              <a:gd name="connsiteY367" fmla="*/ 361554 h 723167"/>
              <a:gd name="connsiteX368" fmla="*/ 3998979 w 4523809"/>
              <a:gd name="connsiteY368" fmla="*/ 372295 h 723167"/>
              <a:gd name="connsiteX369" fmla="*/ 3989033 w 4523809"/>
              <a:gd name="connsiteY369" fmla="*/ 365830 h 723167"/>
              <a:gd name="connsiteX370" fmla="*/ 3988038 w 4523809"/>
              <a:gd name="connsiteY370" fmla="*/ 354493 h 723167"/>
              <a:gd name="connsiteX371" fmla="*/ 3988038 w 4523809"/>
              <a:gd name="connsiteY371" fmla="*/ 344548 h 723167"/>
              <a:gd name="connsiteX372" fmla="*/ 3989331 w 4523809"/>
              <a:gd name="connsiteY372" fmla="*/ 325950 h 723167"/>
              <a:gd name="connsiteX373" fmla="*/ 3990027 w 4523809"/>
              <a:gd name="connsiteY373" fmla="*/ 319685 h 723167"/>
              <a:gd name="connsiteX374" fmla="*/ 3991221 w 4523809"/>
              <a:gd name="connsiteY374" fmla="*/ 308744 h 723167"/>
              <a:gd name="connsiteX375" fmla="*/ 3992017 w 4523809"/>
              <a:gd name="connsiteY375" fmla="*/ 304468 h 723167"/>
              <a:gd name="connsiteX376" fmla="*/ 3992911 w 4523809"/>
              <a:gd name="connsiteY376" fmla="*/ 297307 h 723167"/>
              <a:gd name="connsiteX377" fmla="*/ 3994105 w 4523809"/>
              <a:gd name="connsiteY377" fmla="*/ 293030 h 723167"/>
              <a:gd name="connsiteX378" fmla="*/ 3999078 w 4523809"/>
              <a:gd name="connsiteY378" fmla="*/ 274433 h 723167"/>
              <a:gd name="connsiteX379" fmla="*/ 4011808 w 4523809"/>
              <a:gd name="connsiteY379" fmla="*/ 263493 h 723167"/>
              <a:gd name="connsiteX380" fmla="*/ 4030306 w 4523809"/>
              <a:gd name="connsiteY380" fmla="*/ 260409 h 723167"/>
              <a:gd name="connsiteX381" fmla="*/ 4034781 w 4523809"/>
              <a:gd name="connsiteY381" fmla="*/ 259813 h 723167"/>
              <a:gd name="connsiteX382" fmla="*/ 4045622 w 4523809"/>
              <a:gd name="connsiteY382" fmla="*/ 258321 h 723167"/>
              <a:gd name="connsiteX383" fmla="*/ 4050097 w 4523809"/>
              <a:gd name="connsiteY383" fmla="*/ 257824 h 723167"/>
              <a:gd name="connsiteX384" fmla="*/ 4062828 w 4523809"/>
              <a:gd name="connsiteY384" fmla="*/ 256531 h 723167"/>
              <a:gd name="connsiteX385" fmla="*/ 4067303 w 4523809"/>
              <a:gd name="connsiteY385" fmla="*/ 256034 h 723167"/>
              <a:gd name="connsiteX386" fmla="*/ 4087690 w 4523809"/>
              <a:gd name="connsiteY386" fmla="*/ 254443 h 723167"/>
              <a:gd name="connsiteX387" fmla="*/ 2241126 w 4523809"/>
              <a:gd name="connsiteY387" fmla="*/ 251276 h 723167"/>
              <a:gd name="connsiteX388" fmla="*/ 2249381 w 4523809"/>
              <a:gd name="connsiteY388" fmla="*/ 251276 h 723167"/>
              <a:gd name="connsiteX389" fmla="*/ 2281704 w 4523809"/>
              <a:gd name="connsiteY389" fmla="*/ 251276 h 723167"/>
              <a:gd name="connsiteX390" fmla="*/ 2290058 w 4523809"/>
              <a:gd name="connsiteY390" fmla="*/ 251276 h 723167"/>
              <a:gd name="connsiteX391" fmla="*/ 2309949 w 4523809"/>
              <a:gd name="connsiteY391" fmla="*/ 252867 h 723167"/>
              <a:gd name="connsiteX392" fmla="*/ 2314424 w 4523809"/>
              <a:gd name="connsiteY392" fmla="*/ 252867 h 723167"/>
              <a:gd name="connsiteX393" fmla="*/ 2325264 w 4523809"/>
              <a:gd name="connsiteY393" fmla="*/ 254259 h 723167"/>
              <a:gd name="connsiteX394" fmla="*/ 2331630 w 4523809"/>
              <a:gd name="connsiteY394" fmla="*/ 254856 h 723167"/>
              <a:gd name="connsiteX395" fmla="*/ 2340481 w 4523809"/>
              <a:gd name="connsiteY395" fmla="*/ 256149 h 723167"/>
              <a:gd name="connsiteX396" fmla="*/ 2345056 w 4523809"/>
              <a:gd name="connsiteY396" fmla="*/ 256745 h 723167"/>
              <a:gd name="connsiteX397" fmla="*/ 2354006 w 4523809"/>
              <a:gd name="connsiteY397" fmla="*/ 257939 h 723167"/>
              <a:gd name="connsiteX398" fmla="*/ 2358481 w 4523809"/>
              <a:gd name="connsiteY398" fmla="*/ 258734 h 723167"/>
              <a:gd name="connsiteX399" fmla="*/ 2363554 w 4523809"/>
              <a:gd name="connsiteY399" fmla="*/ 259829 h 723167"/>
              <a:gd name="connsiteX400" fmla="*/ 2367731 w 4523809"/>
              <a:gd name="connsiteY400" fmla="*/ 261022 h 723167"/>
              <a:gd name="connsiteX401" fmla="*/ 2375488 w 4523809"/>
              <a:gd name="connsiteY401" fmla="*/ 264403 h 723167"/>
              <a:gd name="connsiteX402" fmla="*/ 2407711 w 4523809"/>
              <a:gd name="connsiteY402" fmla="*/ 272559 h 723167"/>
              <a:gd name="connsiteX403" fmla="*/ 2413281 w 4523809"/>
              <a:gd name="connsiteY403" fmla="*/ 272559 h 723167"/>
              <a:gd name="connsiteX404" fmla="*/ 2420143 w 4523809"/>
              <a:gd name="connsiteY404" fmla="*/ 274946 h 723167"/>
              <a:gd name="connsiteX405" fmla="*/ 2424718 w 4523809"/>
              <a:gd name="connsiteY405" fmla="*/ 276736 h 723167"/>
              <a:gd name="connsiteX406" fmla="*/ 2456543 w 4523809"/>
              <a:gd name="connsiteY406" fmla="*/ 292350 h 723167"/>
              <a:gd name="connsiteX407" fmla="*/ 2599956 w 4523809"/>
              <a:gd name="connsiteY407" fmla="*/ 429098 h 723167"/>
              <a:gd name="connsiteX408" fmla="*/ 2676535 w 4523809"/>
              <a:gd name="connsiteY408" fmla="*/ 651179 h 723167"/>
              <a:gd name="connsiteX409" fmla="*/ 2676873 w 4523809"/>
              <a:gd name="connsiteY409" fmla="*/ 652551 h 723167"/>
              <a:gd name="connsiteX410" fmla="*/ 2663208 w 4523809"/>
              <a:gd name="connsiteY410" fmla="*/ 673358 h 723167"/>
              <a:gd name="connsiteX411" fmla="*/ 2626509 w 4523809"/>
              <a:gd name="connsiteY411" fmla="*/ 686983 h 723167"/>
              <a:gd name="connsiteX412" fmla="*/ 2517906 w 4523809"/>
              <a:gd name="connsiteY412" fmla="*/ 713338 h 723167"/>
              <a:gd name="connsiteX413" fmla="*/ 2297119 w 4523809"/>
              <a:gd name="connsiteY413" fmla="*/ 698519 h 723167"/>
              <a:gd name="connsiteX414" fmla="*/ 2287173 w 4523809"/>
              <a:gd name="connsiteY414" fmla="*/ 696132 h 723167"/>
              <a:gd name="connsiteX415" fmla="*/ 2282201 w 4523809"/>
              <a:gd name="connsiteY415" fmla="*/ 692353 h 723167"/>
              <a:gd name="connsiteX416" fmla="*/ 2286279 w 4523809"/>
              <a:gd name="connsiteY416" fmla="*/ 686585 h 723167"/>
              <a:gd name="connsiteX417" fmla="*/ 2287969 w 4523809"/>
              <a:gd name="connsiteY417" fmla="*/ 685690 h 723167"/>
              <a:gd name="connsiteX418" fmla="*/ 2361267 w 4523809"/>
              <a:gd name="connsiteY418" fmla="*/ 637256 h 723167"/>
              <a:gd name="connsiteX419" fmla="*/ 2389014 w 4523809"/>
              <a:gd name="connsiteY419" fmla="*/ 615475 h 723167"/>
              <a:gd name="connsiteX420" fmla="*/ 2398164 w 4523809"/>
              <a:gd name="connsiteY420" fmla="*/ 616967 h 723167"/>
              <a:gd name="connsiteX421" fmla="*/ 2419447 w 4523809"/>
              <a:gd name="connsiteY421" fmla="*/ 617961 h 723167"/>
              <a:gd name="connsiteX422" fmla="*/ 2453659 w 4523809"/>
              <a:gd name="connsiteY422" fmla="*/ 617961 h 723167"/>
              <a:gd name="connsiteX423" fmla="*/ 2474942 w 4523809"/>
              <a:gd name="connsiteY423" fmla="*/ 616967 h 723167"/>
              <a:gd name="connsiteX424" fmla="*/ 2488070 w 4523809"/>
              <a:gd name="connsiteY424" fmla="*/ 615972 h 723167"/>
              <a:gd name="connsiteX425" fmla="*/ 2499806 w 4523809"/>
              <a:gd name="connsiteY425" fmla="*/ 614978 h 723167"/>
              <a:gd name="connsiteX426" fmla="*/ 2507265 w 4523809"/>
              <a:gd name="connsiteY426" fmla="*/ 614182 h 723167"/>
              <a:gd name="connsiteX427" fmla="*/ 2517211 w 4523809"/>
              <a:gd name="connsiteY427" fmla="*/ 613088 h 723167"/>
              <a:gd name="connsiteX428" fmla="*/ 2522680 w 4523809"/>
              <a:gd name="connsiteY428" fmla="*/ 612293 h 723167"/>
              <a:gd name="connsiteX429" fmla="*/ 2526757 w 4523809"/>
              <a:gd name="connsiteY429" fmla="*/ 611497 h 723167"/>
              <a:gd name="connsiteX430" fmla="*/ 2558483 w 4523809"/>
              <a:gd name="connsiteY430" fmla="*/ 606624 h 723167"/>
              <a:gd name="connsiteX431" fmla="*/ 2566738 w 4523809"/>
              <a:gd name="connsiteY431" fmla="*/ 592600 h 723167"/>
              <a:gd name="connsiteX432" fmla="*/ 2564749 w 4523809"/>
              <a:gd name="connsiteY432" fmla="*/ 585241 h 723167"/>
              <a:gd name="connsiteX433" fmla="*/ 2533421 w 4523809"/>
              <a:gd name="connsiteY433" fmla="*/ 511745 h 723167"/>
              <a:gd name="connsiteX434" fmla="*/ 2526957 w 4523809"/>
              <a:gd name="connsiteY434" fmla="*/ 502496 h 723167"/>
              <a:gd name="connsiteX435" fmla="*/ 2523972 w 4523809"/>
              <a:gd name="connsiteY435" fmla="*/ 497126 h 723167"/>
              <a:gd name="connsiteX436" fmla="*/ 2514027 w 4523809"/>
              <a:gd name="connsiteY436" fmla="*/ 481312 h 723167"/>
              <a:gd name="connsiteX437" fmla="*/ 2513033 w 4523809"/>
              <a:gd name="connsiteY437" fmla="*/ 479820 h 723167"/>
              <a:gd name="connsiteX438" fmla="*/ 2510149 w 4523809"/>
              <a:gd name="connsiteY438" fmla="*/ 475644 h 723167"/>
              <a:gd name="connsiteX439" fmla="*/ 2509154 w 4523809"/>
              <a:gd name="connsiteY439" fmla="*/ 474152 h 723167"/>
              <a:gd name="connsiteX440" fmla="*/ 2506171 w 4523809"/>
              <a:gd name="connsiteY440" fmla="*/ 470173 h 723167"/>
              <a:gd name="connsiteX441" fmla="*/ 2501596 w 4523809"/>
              <a:gd name="connsiteY441" fmla="*/ 464604 h 723167"/>
              <a:gd name="connsiteX442" fmla="*/ 2496226 w 4523809"/>
              <a:gd name="connsiteY442" fmla="*/ 457741 h 723167"/>
              <a:gd name="connsiteX443" fmla="*/ 2492147 w 4523809"/>
              <a:gd name="connsiteY443" fmla="*/ 453167 h 723167"/>
              <a:gd name="connsiteX444" fmla="*/ 2487076 w 4523809"/>
              <a:gd name="connsiteY444" fmla="*/ 447199 h 723167"/>
              <a:gd name="connsiteX445" fmla="*/ 2462113 w 4523809"/>
              <a:gd name="connsiteY445" fmla="*/ 422236 h 723167"/>
              <a:gd name="connsiteX446" fmla="*/ 2458135 w 4523809"/>
              <a:gd name="connsiteY446" fmla="*/ 418955 h 723167"/>
              <a:gd name="connsiteX447" fmla="*/ 2433569 w 4523809"/>
              <a:gd name="connsiteY447" fmla="*/ 401152 h 723167"/>
              <a:gd name="connsiteX448" fmla="*/ 2429393 w 4523809"/>
              <a:gd name="connsiteY448" fmla="*/ 398468 h 723167"/>
              <a:gd name="connsiteX449" fmla="*/ 2420342 w 4523809"/>
              <a:gd name="connsiteY449" fmla="*/ 393395 h 723167"/>
              <a:gd name="connsiteX450" fmla="*/ 2391898 w 4523809"/>
              <a:gd name="connsiteY450" fmla="*/ 378278 h 723167"/>
              <a:gd name="connsiteX451" fmla="*/ 2193986 w 4523809"/>
              <a:gd name="connsiteY451" fmla="*/ 358387 h 723167"/>
              <a:gd name="connsiteX452" fmla="*/ 2152415 w 4523809"/>
              <a:gd name="connsiteY452" fmla="*/ 369128 h 723167"/>
              <a:gd name="connsiteX453" fmla="*/ 2142469 w 4523809"/>
              <a:gd name="connsiteY453" fmla="*/ 362663 h 723167"/>
              <a:gd name="connsiteX454" fmla="*/ 2141474 w 4523809"/>
              <a:gd name="connsiteY454" fmla="*/ 351326 h 723167"/>
              <a:gd name="connsiteX455" fmla="*/ 2141474 w 4523809"/>
              <a:gd name="connsiteY455" fmla="*/ 341381 h 723167"/>
              <a:gd name="connsiteX456" fmla="*/ 2142767 w 4523809"/>
              <a:gd name="connsiteY456" fmla="*/ 322783 h 723167"/>
              <a:gd name="connsiteX457" fmla="*/ 2143463 w 4523809"/>
              <a:gd name="connsiteY457" fmla="*/ 316518 h 723167"/>
              <a:gd name="connsiteX458" fmla="*/ 2144657 w 4523809"/>
              <a:gd name="connsiteY458" fmla="*/ 305577 h 723167"/>
              <a:gd name="connsiteX459" fmla="*/ 2145452 w 4523809"/>
              <a:gd name="connsiteY459" fmla="*/ 301301 h 723167"/>
              <a:gd name="connsiteX460" fmla="*/ 2146347 w 4523809"/>
              <a:gd name="connsiteY460" fmla="*/ 294140 h 723167"/>
              <a:gd name="connsiteX461" fmla="*/ 2147541 w 4523809"/>
              <a:gd name="connsiteY461" fmla="*/ 289863 h 723167"/>
              <a:gd name="connsiteX462" fmla="*/ 2152514 w 4523809"/>
              <a:gd name="connsiteY462" fmla="*/ 271266 h 723167"/>
              <a:gd name="connsiteX463" fmla="*/ 2165244 w 4523809"/>
              <a:gd name="connsiteY463" fmla="*/ 260326 h 723167"/>
              <a:gd name="connsiteX464" fmla="*/ 2183742 w 4523809"/>
              <a:gd name="connsiteY464" fmla="*/ 257242 h 723167"/>
              <a:gd name="connsiteX465" fmla="*/ 2188217 w 4523809"/>
              <a:gd name="connsiteY465" fmla="*/ 256646 h 723167"/>
              <a:gd name="connsiteX466" fmla="*/ 2199058 w 4523809"/>
              <a:gd name="connsiteY466" fmla="*/ 255154 h 723167"/>
              <a:gd name="connsiteX467" fmla="*/ 2203533 w 4523809"/>
              <a:gd name="connsiteY467" fmla="*/ 254657 h 723167"/>
              <a:gd name="connsiteX468" fmla="*/ 2216263 w 4523809"/>
              <a:gd name="connsiteY468" fmla="*/ 253364 h 723167"/>
              <a:gd name="connsiteX469" fmla="*/ 2220738 w 4523809"/>
              <a:gd name="connsiteY469" fmla="*/ 252867 h 723167"/>
              <a:gd name="connsiteX470" fmla="*/ 2241126 w 4523809"/>
              <a:gd name="connsiteY470" fmla="*/ 251276 h 723167"/>
              <a:gd name="connsiteX471" fmla="*/ 394563 w 4523809"/>
              <a:gd name="connsiteY471" fmla="*/ 251276 h 723167"/>
              <a:gd name="connsiteX472" fmla="*/ 402818 w 4523809"/>
              <a:gd name="connsiteY472" fmla="*/ 251276 h 723167"/>
              <a:gd name="connsiteX473" fmla="*/ 435142 w 4523809"/>
              <a:gd name="connsiteY473" fmla="*/ 251276 h 723167"/>
              <a:gd name="connsiteX474" fmla="*/ 443496 w 4523809"/>
              <a:gd name="connsiteY474" fmla="*/ 251276 h 723167"/>
              <a:gd name="connsiteX475" fmla="*/ 463386 w 4523809"/>
              <a:gd name="connsiteY475" fmla="*/ 252867 h 723167"/>
              <a:gd name="connsiteX476" fmla="*/ 467862 w 4523809"/>
              <a:gd name="connsiteY476" fmla="*/ 252867 h 723167"/>
              <a:gd name="connsiteX477" fmla="*/ 478702 w 4523809"/>
              <a:gd name="connsiteY477" fmla="*/ 254259 h 723167"/>
              <a:gd name="connsiteX478" fmla="*/ 485067 w 4523809"/>
              <a:gd name="connsiteY478" fmla="*/ 254856 h 723167"/>
              <a:gd name="connsiteX479" fmla="*/ 493918 w 4523809"/>
              <a:gd name="connsiteY479" fmla="*/ 256149 h 723167"/>
              <a:gd name="connsiteX480" fmla="*/ 498493 w 4523809"/>
              <a:gd name="connsiteY480" fmla="*/ 256745 h 723167"/>
              <a:gd name="connsiteX481" fmla="*/ 507444 w 4523809"/>
              <a:gd name="connsiteY481" fmla="*/ 257939 h 723167"/>
              <a:gd name="connsiteX482" fmla="*/ 511919 w 4523809"/>
              <a:gd name="connsiteY482" fmla="*/ 258734 h 723167"/>
              <a:gd name="connsiteX483" fmla="*/ 516991 w 4523809"/>
              <a:gd name="connsiteY483" fmla="*/ 259829 h 723167"/>
              <a:gd name="connsiteX484" fmla="*/ 521169 w 4523809"/>
              <a:gd name="connsiteY484" fmla="*/ 261022 h 723167"/>
              <a:gd name="connsiteX485" fmla="*/ 528926 w 4523809"/>
              <a:gd name="connsiteY485" fmla="*/ 264403 h 723167"/>
              <a:gd name="connsiteX486" fmla="*/ 561149 w 4523809"/>
              <a:gd name="connsiteY486" fmla="*/ 272559 h 723167"/>
              <a:gd name="connsiteX487" fmla="*/ 566718 w 4523809"/>
              <a:gd name="connsiteY487" fmla="*/ 272559 h 723167"/>
              <a:gd name="connsiteX488" fmla="*/ 573580 w 4523809"/>
              <a:gd name="connsiteY488" fmla="*/ 274946 h 723167"/>
              <a:gd name="connsiteX489" fmla="*/ 578155 w 4523809"/>
              <a:gd name="connsiteY489" fmla="*/ 276736 h 723167"/>
              <a:gd name="connsiteX490" fmla="*/ 609981 w 4523809"/>
              <a:gd name="connsiteY490" fmla="*/ 292350 h 723167"/>
              <a:gd name="connsiteX491" fmla="*/ 753393 w 4523809"/>
              <a:gd name="connsiteY491" fmla="*/ 429098 h 723167"/>
              <a:gd name="connsiteX492" fmla="*/ 829972 w 4523809"/>
              <a:gd name="connsiteY492" fmla="*/ 651179 h 723167"/>
              <a:gd name="connsiteX493" fmla="*/ 830310 w 4523809"/>
              <a:gd name="connsiteY493" fmla="*/ 652551 h 723167"/>
              <a:gd name="connsiteX494" fmla="*/ 816645 w 4523809"/>
              <a:gd name="connsiteY494" fmla="*/ 673358 h 723167"/>
              <a:gd name="connsiteX495" fmla="*/ 779947 w 4523809"/>
              <a:gd name="connsiteY495" fmla="*/ 686983 h 723167"/>
              <a:gd name="connsiteX496" fmla="*/ 671343 w 4523809"/>
              <a:gd name="connsiteY496" fmla="*/ 713338 h 723167"/>
              <a:gd name="connsiteX497" fmla="*/ 450556 w 4523809"/>
              <a:gd name="connsiteY497" fmla="*/ 698519 h 723167"/>
              <a:gd name="connsiteX498" fmla="*/ 440611 w 4523809"/>
              <a:gd name="connsiteY498" fmla="*/ 696132 h 723167"/>
              <a:gd name="connsiteX499" fmla="*/ 435639 w 4523809"/>
              <a:gd name="connsiteY499" fmla="*/ 692353 h 723167"/>
              <a:gd name="connsiteX500" fmla="*/ 439716 w 4523809"/>
              <a:gd name="connsiteY500" fmla="*/ 686585 h 723167"/>
              <a:gd name="connsiteX501" fmla="*/ 441406 w 4523809"/>
              <a:gd name="connsiteY501" fmla="*/ 685690 h 723167"/>
              <a:gd name="connsiteX502" fmla="*/ 514704 w 4523809"/>
              <a:gd name="connsiteY502" fmla="*/ 637256 h 723167"/>
              <a:gd name="connsiteX503" fmla="*/ 542451 w 4523809"/>
              <a:gd name="connsiteY503" fmla="*/ 615475 h 723167"/>
              <a:gd name="connsiteX504" fmla="*/ 551601 w 4523809"/>
              <a:gd name="connsiteY504" fmla="*/ 616967 h 723167"/>
              <a:gd name="connsiteX505" fmla="*/ 572885 w 4523809"/>
              <a:gd name="connsiteY505" fmla="*/ 617961 h 723167"/>
              <a:gd name="connsiteX506" fmla="*/ 607097 w 4523809"/>
              <a:gd name="connsiteY506" fmla="*/ 617961 h 723167"/>
              <a:gd name="connsiteX507" fmla="*/ 628379 w 4523809"/>
              <a:gd name="connsiteY507" fmla="*/ 616967 h 723167"/>
              <a:gd name="connsiteX508" fmla="*/ 641507 w 4523809"/>
              <a:gd name="connsiteY508" fmla="*/ 615972 h 723167"/>
              <a:gd name="connsiteX509" fmla="*/ 653243 w 4523809"/>
              <a:gd name="connsiteY509" fmla="*/ 614978 h 723167"/>
              <a:gd name="connsiteX510" fmla="*/ 660703 w 4523809"/>
              <a:gd name="connsiteY510" fmla="*/ 614182 h 723167"/>
              <a:gd name="connsiteX511" fmla="*/ 670648 w 4523809"/>
              <a:gd name="connsiteY511" fmla="*/ 613088 h 723167"/>
              <a:gd name="connsiteX512" fmla="*/ 676117 w 4523809"/>
              <a:gd name="connsiteY512" fmla="*/ 612293 h 723167"/>
              <a:gd name="connsiteX513" fmla="*/ 680194 w 4523809"/>
              <a:gd name="connsiteY513" fmla="*/ 611497 h 723167"/>
              <a:gd name="connsiteX514" fmla="*/ 711920 w 4523809"/>
              <a:gd name="connsiteY514" fmla="*/ 606624 h 723167"/>
              <a:gd name="connsiteX515" fmla="*/ 720175 w 4523809"/>
              <a:gd name="connsiteY515" fmla="*/ 592600 h 723167"/>
              <a:gd name="connsiteX516" fmla="*/ 718186 w 4523809"/>
              <a:gd name="connsiteY516" fmla="*/ 585241 h 723167"/>
              <a:gd name="connsiteX517" fmla="*/ 686858 w 4523809"/>
              <a:gd name="connsiteY517" fmla="*/ 511745 h 723167"/>
              <a:gd name="connsiteX518" fmla="*/ 680394 w 4523809"/>
              <a:gd name="connsiteY518" fmla="*/ 502496 h 723167"/>
              <a:gd name="connsiteX519" fmla="*/ 677410 w 4523809"/>
              <a:gd name="connsiteY519" fmla="*/ 497126 h 723167"/>
              <a:gd name="connsiteX520" fmla="*/ 667464 w 4523809"/>
              <a:gd name="connsiteY520" fmla="*/ 481312 h 723167"/>
              <a:gd name="connsiteX521" fmla="*/ 666470 w 4523809"/>
              <a:gd name="connsiteY521" fmla="*/ 479820 h 723167"/>
              <a:gd name="connsiteX522" fmla="*/ 663587 w 4523809"/>
              <a:gd name="connsiteY522" fmla="*/ 475644 h 723167"/>
              <a:gd name="connsiteX523" fmla="*/ 662591 w 4523809"/>
              <a:gd name="connsiteY523" fmla="*/ 474152 h 723167"/>
              <a:gd name="connsiteX524" fmla="*/ 659608 w 4523809"/>
              <a:gd name="connsiteY524" fmla="*/ 470173 h 723167"/>
              <a:gd name="connsiteX525" fmla="*/ 655033 w 4523809"/>
              <a:gd name="connsiteY525" fmla="*/ 464604 h 723167"/>
              <a:gd name="connsiteX526" fmla="*/ 649663 w 4523809"/>
              <a:gd name="connsiteY526" fmla="*/ 457741 h 723167"/>
              <a:gd name="connsiteX527" fmla="*/ 645584 w 4523809"/>
              <a:gd name="connsiteY527" fmla="*/ 453167 h 723167"/>
              <a:gd name="connsiteX528" fmla="*/ 640513 w 4523809"/>
              <a:gd name="connsiteY528" fmla="*/ 447199 h 723167"/>
              <a:gd name="connsiteX529" fmla="*/ 615550 w 4523809"/>
              <a:gd name="connsiteY529" fmla="*/ 422236 h 723167"/>
              <a:gd name="connsiteX530" fmla="*/ 611572 w 4523809"/>
              <a:gd name="connsiteY530" fmla="*/ 418955 h 723167"/>
              <a:gd name="connsiteX531" fmla="*/ 587007 w 4523809"/>
              <a:gd name="connsiteY531" fmla="*/ 401152 h 723167"/>
              <a:gd name="connsiteX532" fmla="*/ 582830 w 4523809"/>
              <a:gd name="connsiteY532" fmla="*/ 398468 h 723167"/>
              <a:gd name="connsiteX533" fmla="*/ 573779 w 4523809"/>
              <a:gd name="connsiteY533" fmla="*/ 393395 h 723167"/>
              <a:gd name="connsiteX534" fmla="*/ 545335 w 4523809"/>
              <a:gd name="connsiteY534" fmla="*/ 378278 h 723167"/>
              <a:gd name="connsiteX535" fmla="*/ 347423 w 4523809"/>
              <a:gd name="connsiteY535" fmla="*/ 358387 h 723167"/>
              <a:gd name="connsiteX536" fmla="*/ 305852 w 4523809"/>
              <a:gd name="connsiteY536" fmla="*/ 369128 h 723167"/>
              <a:gd name="connsiteX537" fmla="*/ 295906 w 4523809"/>
              <a:gd name="connsiteY537" fmla="*/ 362663 h 723167"/>
              <a:gd name="connsiteX538" fmla="*/ 294911 w 4523809"/>
              <a:gd name="connsiteY538" fmla="*/ 351326 h 723167"/>
              <a:gd name="connsiteX539" fmla="*/ 294911 w 4523809"/>
              <a:gd name="connsiteY539" fmla="*/ 341381 h 723167"/>
              <a:gd name="connsiteX540" fmla="*/ 296204 w 4523809"/>
              <a:gd name="connsiteY540" fmla="*/ 322783 h 723167"/>
              <a:gd name="connsiteX541" fmla="*/ 296900 w 4523809"/>
              <a:gd name="connsiteY541" fmla="*/ 316518 h 723167"/>
              <a:gd name="connsiteX542" fmla="*/ 298094 w 4523809"/>
              <a:gd name="connsiteY542" fmla="*/ 305577 h 723167"/>
              <a:gd name="connsiteX543" fmla="*/ 298890 w 4523809"/>
              <a:gd name="connsiteY543" fmla="*/ 301301 h 723167"/>
              <a:gd name="connsiteX544" fmla="*/ 299784 w 4523809"/>
              <a:gd name="connsiteY544" fmla="*/ 294140 h 723167"/>
              <a:gd name="connsiteX545" fmla="*/ 300978 w 4523809"/>
              <a:gd name="connsiteY545" fmla="*/ 289863 h 723167"/>
              <a:gd name="connsiteX546" fmla="*/ 305951 w 4523809"/>
              <a:gd name="connsiteY546" fmla="*/ 271266 h 723167"/>
              <a:gd name="connsiteX547" fmla="*/ 318681 w 4523809"/>
              <a:gd name="connsiteY547" fmla="*/ 260326 h 723167"/>
              <a:gd name="connsiteX548" fmla="*/ 337179 w 4523809"/>
              <a:gd name="connsiteY548" fmla="*/ 257242 h 723167"/>
              <a:gd name="connsiteX549" fmla="*/ 341654 w 4523809"/>
              <a:gd name="connsiteY549" fmla="*/ 256646 h 723167"/>
              <a:gd name="connsiteX550" fmla="*/ 352495 w 4523809"/>
              <a:gd name="connsiteY550" fmla="*/ 255154 h 723167"/>
              <a:gd name="connsiteX551" fmla="*/ 356970 w 4523809"/>
              <a:gd name="connsiteY551" fmla="*/ 254657 h 723167"/>
              <a:gd name="connsiteX552" fmla="*/ 369700 w 4523809"/>
              <a:gd name="connsiteY552" fmla="*/ 253364 h 723167"/>
              <a:gd name="connsiteX553" fmla="*/ 374176 w 4523809"/>
              <a:gd name="connsiteY553" fmla="*/ 252867 h 723167"/>
              <a:gd name="connsiteX554" fmla="*/ 394563 w 4523809"/>
              <a:gd name="connsiteY554" fmla="*/ 251276 h 723167"/>
              <a:gd name="connsiteX555" fmla="*/ 4114643 w 4523809"/>
              <a:gd name="connsiteY555" fmla="*/ 4216 h 723167"/>
              <a:gd name="connsiteX556" fmla="*/ 4115737 w 4523809"/>
              <a:gd name="connsiteY556" fmla="*/ 4814 h 723167"/>
              <a:gd name="connsiteX557" fmla="*/ 4120312 w 4523809"/>
              <a:gd name="connsiteY557" fmla="*/ 7996 h 723167"/>
              <a:gd name="connsiteX558" fmla="*/ 4121405 w 4523809"/>
              <a:gd name="connsiteY558" fmla="*/ 8791 h 723167"/>
              <a:gd name="connsiteX559" fmla="*/ 4125981 w 4523809"/>
              <a:gd name="connsiteY559" fmla="*/ 11775 h 723167"/>
              <a:gd name="connsiteX560" fmla="*/ 4140700 w 4523809"/>
              <a:gd name="connsiteY560" fmla="*/ 21720 h 723167"/>
              <a:gd name="connsiteX561" fmla="*/ 4145076 w 4523809"/>
              <a:gd name="connsiteY561" fmla="*/ 24604 h 723167"/>
              <a:gd name="connsiteX562" fmla="*/ 4179288 w 4523809"/>
              <a:gd name="connsiteY562" fmla="*/ 52053 h 723167"/>
              <a:gd name="connsiteX563" fmla="*/ 4183266 w 4523809"/>
              <a:gd name="connsiteY563" fmla="*/ 55335 h 723167"/>
              <a:gd name="connsiteX564" fmla="*/ 4197687 w 4523809"/>
              <a:gd name="connsiteY564" fmla="*/ 68563 h 723167"/>
              <a:gd name="connsiteX565" fmla="*/ 4211810 w 4523809"/>
              <a:gd name="connsiteY565" fmla="*/ 82487 h 723167"/>
              <a:gd name="connsiteX566" fmla="*/ 4229512 w 4523809"/>
              <a:gd name="connsiteY566" fmla="*/ 101483 h 723167"/>
              <a:gd name="connsiteX567" fmla="*/ 4232794 w 4523809"/>
              <a:gd name="connsiteY567" fmla="*/ 105461 h 723167"/>
              <a:gd name="connsiteX568" fmla="*/ 4238960 w 4523809"/>
              <a:gd name="connsiteY568" fmla="*/ 113019 h 723167"/>
              <a:gd name="connsiteX569" fmla="*/ 4242441 w 4523809"/>
              <a:gd name="connsiteY569" fmla="*/ 116997 h 723167"/>
              <a:gd name="connsiteX570" fmla="*/ 4247115 w 4523809"/>
              <a:gd name="connsiteY570" fmla="*/ 124158 h 723167"/>
              <a:gd name="connsiteX571" fmla="*/ 4302114 w 4523809"/>
              <a:gd name="connsiteY571" fmla="*/ 213667 h 723167"/>
              <a:gd name="connsiteX572" fmla="*/ 4320413 w 4523809"/>
              <a:gd name="connsiteY572" fmla="*/ 254541 h 723167"/>
              <a:gd name="connsiteX573" fmla="*/ 4323495 w 4523809"/>
              <a:gd name="connsiteY573" fmla="*/ 263691 h 723167"/>
              <a:gd name="connsiteX574" fmla="*/ 4326380 w 4523809"/>
              <a:gd name="connsiteY574" fmla="*/ 273636 h 723167"/>
              <a:gd name="connsiteX575" fmla="*/ 4327275 w 4523809"/>
              <a:gd name="connsiteY575" fmla="*/ 277117 h 723167"/>
              <a:gd name="connsiteX576" fmla="*/ 4328269 w 4523809"/>
              <a:gd name="connsiteY576" fmla="*/ 281294 h 723167"/>
              <a:gd name="connsiteX577" fmla="*/ 4328966 w 4523809"/>
              <a:gd name="connsiteY577" fmla="*/ 284875 h 723167"/>
              <a:gd name="connsiteX578" fmla="*/ 4332148 w 4523809"/>
              <a:gd name="connsiteY578" fmla="*/ 296610 h 723167"/>
              <a:gd name="connsiteX579" fmla="*/ 4327176 w 4523809"/>
              <a:gd name="connsiteY579" fmla="*/ 301185 h 723167"/>
              <a:gd name="connsiteX580" fmla="*/ 4248607 w 4523809"/>
              <a:gd name="connsiteY580" fmla="*/ 265482 h 723167"/>
              <a:gd name="connsiteX581" fmla="*/ 4236275 w 4523809"/>
              <a:gd name="connsiteY581" fmla="*/ 261304 h 723167"/>
              <a:gd name="connsiteX582" fmla="*/ 4218771 w 4523809"/>
              <a:gd name="connsiteY582" fmla="*/ 257724 h 723167"/>
              <a:gd name="connsiteX583" fmla="*/ 4203953 w 4523809"/>
              <a:gd name="connsiteY583" fmla="*/ 237833 h 723167"/>
              <a:gd name="connsiteX584" fmla="*/ 4141496 w 4523809"/>
              <a:gd name="connsiteY584" fmla="*/ 153894 h 723167"/>
              <a:gd name="connsiteX585" fmla="*/ 4116234 w 4523809"/>
              <a:gd name="connsiteY585" fmla="*/ 129229 h 723167"/>
              <a:gd name="connsiteX586" fmla="*/ 4094057 w 4523809"/>
              <a:gd name="connsiteY586" fmla="*/ 129229 h 723167"/>
              <a:gd name="connsiteX587" fmla="*/ 4029611 w 4523809"/>
              <a:gd name="connsiteY587" fmla="*/ 199544 h 723167"/>
              <a:gd name="connsiteX588" fmla="*/ 3985353 w 4523809"/>
              <a:gd name="connsiteY588" fmla="*/ 289748 h 723167"/>
              <a:gd name="connsiteX589" fmla="*/ 3982469 w 4523809"/>
              <a:gd name="connsiteY589" fmla="*/ 307650 h 723167"/>
              <a:gd name="connsiteX590" fmla="*/ 3981972 w 4523809"/>
              <a:gd name="connsiteY590" fmla="*/ 311330 h 723167"/>
              <a:gd name="connsiteX591" fmla="*/ 3980480 w 4523809"/>
              <a:gd name="connsiteY591" fmla="*/ 326645 h 723167"/>
              <a:gd name="connsiteX592" fmla="*/ 3979983 w 4523809"/>
              <a:gd name="connsiteY592" fmla="*/ 336590 h 723167"/>
              <a:gd name="connsiteX593" fmla="*/ 3979983 w 4523809"/>
              <a:gd name="connsiteY593" fmla="*/ 346536 h 723167"/>
              <a:gd name="connsiteX594" fmla="*/ 3982469 w 4523809"/>
              <a:gd name="connsiteY594" fmla="*/ 376969 h 723167"/>
              <a:gd name="connsiteX595" fmla="*/ 3983862 w 4523809"/>
              <a:gd name="connsiteY595" fmla="*/ 384826 h 723167"/>
              <a:gd name="connsiteX596" fmla="*/ 3984458 w 4523809"/>
              <a:gd name="connsiteY596" fmla="*/ 388406 h 723167"/>
              <a:gd name="connsiteX597" fmla="*/ 3985353 w 4523809"/>
              <a:gd name="connsiteY597" fmla="*/ 395866 h 723167"/>
              <a:gd name="connsiteX598" fmla="*/ 4028615 w 4523809"/>
              <a:gd name="connsiteY598" fmla="*/ 500192 h 723167"/>
              <a:gd name="connsiteX599" fmla="*/ 4065711 w 4523809"/>
              <a:gd name="connsiteY599" fmla="*/ 543554 h 723167"/>
              <a:gd name="connsiteX600" fmla="*/ 4072872 w 4523809"/>
              <a:gd name="connsiteY600" fmla="*/ 549819 h 723167"/>
              <a:gd name="connsiteX601" fmla="*/ 4076751 w 4523809"/>
              <a:gd name="connsiteY601" fmla="*/ 553102 h 723167"/>
              <a:gd name="connsiteX602" fmla="*/ 4082320 w 4523809"/>
              <a:gd name="connsiteY602" fmla="*/ 557676 h 723167"/>
              <a:gd name="connsiteX603" fmla="*/ 4086398 w 4523809"/>
              <a:gd name="connsiteY603" fmla="*/ 560760 h 723167"/>
              <a:gd name="connsiteX604" fmla="*/ 4089481 w 4523809"/>
              <a:gd name="connsiteY604" fmla="*/ 564340 h 723167"/>
              <a:gd name="connsiteX605" fmla="*/ 4087591 w 4523809"/>
              <a:gd name="connsiteY605" fmla="*/ 578661 h 723167"/>
              <a:gd name="connsiteX606" fmla="*/ 4045025 w 4523809"/>
              <a:gd name="connsiteY606" fmla="*/ 597855 h 723167"/>
              <a:gd name="connsiteX607" fmla="*/ 4006039 w 4523809"/>
              <a:gd name="connsiteY607" fmla="*/ 610188 h 723167"/>
              <a:gd name="connsiteX608" fmla="*/ 3981375 w 4523809"/>
              <a:gd name="connsiteY608" fmla="*/ 603226 h 723167"/>
              <a:gd name="connsiteX609" fmla="*/ 3963175 w 4523809"/>
              <a:gd name="connsiteY609" fmla="*/ 582440 h 723167"/>
              <a:gd name="connsiteX610" fmla="*/ 3952534 w 4523809"/>
              <a:gd name="connsiteY610" fmla="*/ 571700 h 723167"/>
              <a:gd name="connsiteX611" fmla="*/ 3921305 w 4523809"/>
              <a:gd name="connsiteY611" fmla="*/ 527940 h 723167"/>
              <a:gd name="connsiteX612" fmla="*/ 3918520 w 4523809"/>
              <a:gd name="connsiteY612" fmla="*/ 523266 h 723167"/>
              <a:gd name="connsiteX613" fmla="*/ 3913647 w 4523809"/>
              <a:gd name="connsiteY613" fmla="*/ 514613 h 723167"/>
              <a:gd name="connsiteX614" fmla="*/ 3910961 w 4523809"/>
              <a:gd name="connsiteY614" fmla="*/ 509740 h 723167"/>
              <a:gd name="connsiteX615" fmla="*/ 3903801 w 4523809"/>
              <a:gd name="connsiteY615" fmla="*/ 495518 h 723167"/>
              <a:gd name="connsiteX616" fmla="*/ 3889281 w 4523809"/>
              <a:gd name="connsiteY616" fmla="*/ 457526 h 723167"/>
              <a:gd name="connsiteX617" fmla="*/ 3888386 w 4523809"/>
              <a:gd name="connsiteY617" fmla="*/ 453549 h 723167"/>
              <a:gd name="connsiteX618" fmla="*/ 3887789 w 4523809"/>
              <a:gd name="connsiteY618" fmla="*/ 445095 h 723167"/>
              <a:gd name="connsiteX619" fmla="*/ 3876849 w 4523809"/>
              <a:gd name="connsiteY619" fmla="*/ 324657 h 723167"/>
              <a:gd name="connsiteX620" fmla="*/ 3888982 w 4523809"/>
              <a:gd name="connsiteY620" fmla="*/ 259415 h 723167"/>
              <a:gd name="connsiteX621" fmla="*/ 3900022 w 4523809"/>
              <a:gd name="connsiteY621" fmla="*/ 227988 h 723167"/>
              <a:gd name="connsiteX622" fmla="*/ 3901812 w 4523809"/>
              <a:gd name="connsiteY622" fmla="*/ 223612 h 723167"/>
              <a:gd name="connsiteX623" fmla="*/ 3915935 w 4523809"/>
              <a:gd name="connsiteY623" fmla="*/ 195665 h 723167"/>
              <a:gd name="connsiteX624" fmla="*/ 3918620 w 4523809"/>
              <a:gd name="connsiteY624" fmla="*/ 190692 h 723167"/>
              <a:gd name="connsiteX625" fmla="*/ 3925482 w 4523809"/>
              <a:gd name="connsiteY625" fmla="*/ 178459 h 723167"/>
              <a:gd name="connsiteX626" fmla="*/ 3926278 w 4523809"/>
              <a:gd name="connsiteY626" fmla="*/ 177167 h 723167"/>
              <a:gd name="connsiteX627" fmla="*/ 3929162 w 4523809"/>
              <a:gd name="connsiteY627" fmla="*/ 172791 h 723167"/>
              <a:gd name="connsiteX628" fmla="*/ 3931946 w 4523809"/>
              <a:gd name="connsiteY628" fmla="*/ 167718 h 723167"/>
              <a:gd name="connsiteX629" fmla="*/ 3934931 w 4523809"/>
              <a:gd name="connsiteY629" fmla="*/ 163044 h 723167"/>
              <a:gd name="connsiteX630" fmla="*/ 3943384 w 4523809"/>
              <a:gd name="connsiteY630" fmla="*/ 150314 h 723167"/>
              <a:gd name="connsiteX631" fmla="*/ 3946367 w 4523809"/>
              <a:gd name="connsiteY631" fmla="*/ 145938 h 723167"/>
              <a:gd name="connsiteX632" fmla="*/ 3956910 w 4523809"/>
              <a:gd name="connsiteY632" fmla="*/ 131319 h 723167"/>
              <a:gd name="connsiteX633" fmla="*/ 3960191 w 4523809"/>
              <a:gd name="connsiteY633" fmla="*/ 126943 h 723167"/>
              <a:gd name="connsiteX634" fmla="*/ 3972027 w 4523809"/>
              <a:gd name="connsiteY634" fmla="*/ 111925 h 723167"/>
              <a:gd name="connsiteX635" fmla="*/ 3979088 w 4523809"/>
              <a:gd name="connsiteY635" fmla="*/ 103869 h 723167"/>
              <a:gd name="connsiteX636" fmla="*/ 3993012 w 4523809"/>
              <a:gd name="connsiteY636" fmla="*/ 88753 h 723167"/>
              <a:gd name="connsiteX637" fmla="*/ 3996493 w 4523809"/>
              <a:gd name="connsiteY637" fmla="*/ 84874 h 723167"/>
              <a:gd name="connsiteX638" fmla="*/ 4004349 w 4523809"/>
              <a:gd name="connsiteY638" fmla="*/ 77017 h 723167"/>
              <a:gd name="connsiteX639" fmla="*/ 4015885 w 4523809"/>
              <a:gd name="connsiteY639" fmla="*/ 65977 h 723167"/>
              <a:gd name="connsiteX640" fmla="*/ 4029213 w 4523809"/>
              <a:gd name="connsiteY640" fmla="*/ 54142 h 723167"/>
              <a:gd name="connsiteX641" fmla="*/ 4033886 w 4523809"/>
              <a:gd name="connsiteY641" fmla="*/ 49965 h 723167"/>
              <a:gd name="connsiteX642" fmla="*/ 4057855 w 4523809"/>
              <a:gd name="connsiteY642" fmla="*/ 30870 h 723167"/>
              <a:gd name="connsiteX643" fmla="*/ 4062131 w 4523809"/>
              <a:gd name="connsiteY643" fmla="*/ 27687 h 723167"/>
              <a:gd name="connsiteX644" fmla="*/ 4071082 w 4523809"/>
              <a:gd name="connsiteY644" fmla="*/ 21123 h 723167"/>
              <a:gd name="connsiteX645" fmla="*/ 4075458 w 4523809"/>
              <a:gd name="connsiteY645" fmla="*/ 18140 h 723167"/>
              <a:gd name="connsiteX646" fmla="*/ 4084707 w 4523809"/>
              <a:gd name="connsiteY646" fmla="*/ 11974 h 723167"/>
              <a:gd name="connsiteX647" fmla="*/ 4089183 w 4523809"/>
              <a:gd name="connsiteY647" fmla="*/ 8791 h 723167"/>
              <a:gd name="connsiteX648" fmla="*/ 4094156 w 4523809"/>
              <a:gd name="connsiteY648" fmla="*/ 5808 h 723167"/>
              <a:gd name="connsiteX649" fmla="*/ 4114643 w 4523809"/>
              <a:gd name="connsiteY649" fmla="*/ 4216 h 723167"/>
              <a:gd name="connsiteX650" fmla="*/ 2268078 w 4523809"/>
              <a:gd name="connsiteY650" fmla="*/ 1049 h 723167"/>
              <a:gd name="connsiteX651" fmla="*/ 2269173 w 4523809"/>
              <a:gd name="connsiteY651" fmla="*/ 1647 h 723167"/>
              <a:gd name="connsiteX652" fmla="*/ 2273748 w 4523809"/>
              <a:gd name="connsiteY652" fmla="*/ 4829 h 723167"/>
              <a:gd name="connsiteX653" fmla="*/ 2274841 w 4523809"/>
              <a:gd name="connsiteY653" fmla="*/ 5624 h 723167"/>
              <a:gd name="connsiteX654" fmla="*/ 2279417 w 4523809"/>
              <a:gd name="connsiteY654" fmla="*/ 8608 h 723167"/>
              <a:gd name="connsiteX655" fmla="*/ 2294136 w 4523809"/>
              <a:gd name="connsiteY655" fmla="*/ 18553 h 723167"/>
              <a:gd name="connsiteX656" fmla="*/ 2298512 w 4523809"/>
              <a:gd name="connsiteY656" fmla="*/ 21437 h 723167"/>
              <a:gd name="connsiteX657" fmla="*/ 2332724 w 4523809"/>
              <a:gd name="connsiteY657" fmla="*/ 48886 h 723167"/>
              <a:gd name="connsiteX658" fmla="*/ 2336702 w 4523809"/>
              <a:gd name="connsiteY658" fmla="*/ 52168 h 723167"/>
              <a:gd name="connsiteX659" fmla="*/ 2351122 w 4523809"/>
              <a:gd name="connsiteY659" fmla="*/ 65396 h 723167"/>
              <a:gd name="connsiteX660" fmla="*/ 2365245 w 4523809"/>
              <a:gd name="connsiteY660" fmla="*/ 79320 h 723167"/>
              <a:gd name="connsiteX661" fmla="*/ 2382948 w 4523809"/>
              <a:gd name="connsiteY661" fmla="*/ 98316 h 723167"/>
              <a:gd name="connsiteX662" fmla="*/ 2386229 w 4523809"/>
              <a:gd name="connsiteY662" fmla="*/ 102294 h 723167"/>
              <a:gd name="connsiteX663" fmla="*/ 2392396 w 4523809"/>
              <a:gd name="connsiteY663" fmla="*/ 109852 h 723167"/>
              <a:gd name="connsiteX664" fmla="*/ 2395877 w 4523809"/>
              <a:gd name="connsiteY664" fmla="*/ 113830 h 723167"/>
              <a:gd name="connsiteX665" fmla="*/ 2400551 w 4523809"/>
              <a:gd name="connsiteY665" fmla="*/ 120991 h 723167"/>
              <a:gd name="connsiteX666" fmla="*/ 2455549 w 4523809"/>
              <a:gd name="connsiteY666" fmla="*/ 210500 h 723167"/>
              <a:gd name="connsiteX667" fmla="*/ 2473849 w 4523809"/>
              <a:gd name="connsiteY667" fmla="*/ 251374 h 723167"/>
              <a:gd name="connsiteX668" fmla="*/ 2476931 w 4523809"/>
              <a:gd name="connsiteY668" fmla="*/ 260524 h 723167"/>
              <a:gd name="connsiteX669" fmla="*/ 2479816 w 4523809"/>
              <a:gd name="connsiteY669" fmla="*/ 270469 h 723167"/>
              <a:gd name="connsiteX670" fmla="*/ 2480711 w 4523809"/>
              <a:gd name="connsiteY670" fmla="*/ 273950 h 723167"/>
              <a:gd name="connsiteX671" fmla="*/ 2481705 w 4523809"/>
              <a:gd name="connsiteY671" fmla="*/ 278127 h 723167"/>
              <a:gd name="connsiteX672" fmla="*/ 2482401 w 4523809"/>
              <a:gd name="connsiteY672" fmla="*/ 281708 h 723167"/>
              <a:gd name="connsiteX673" fmla="*/ 2485584 w 4523809"/>
              <a:gd name="connsiteY673" fmla="*/ 293443 h 723167"/>
              <a:gd name="connsiteX674" fmla="*/ 2480612 w 4523809"/>
              <a:gd name="connsiteY674" fmla="*/ 298018 h 723167"/>
              <a:gd name="connsiteX675" fmla="*/ 2402043 w 4523809"/>
              <a:gd name="connsiteY675" fmla="*/ 262315 h 723167"/>
              <a:gd name="connsiteX676" fmla="*/ 2389710 w 4523809"/>
              <a:gd name="connsiteY676" fmla="*/ 258137 h 723167"/>
              <a:gd name="connsiteX677" fmla="*/ 2372207 w 4523809"/>
              <a:gd name="connsiteY677" fmla="*/ 254557 h 723167"/>
              <a:gd name="connsiteX678" fmla="*/ 2357388 w 4523809"/>
              <a:gd name="connsiteY678" fmla="*/ 234666 h 723167"/>
              <a:gd name="connsiteX679" fmla="*/ 2294931 w 4523809"/>
              <a:gd name="connsiteY679" fmla="*/ 150727 h 723167"/>
              <a:gd name="connsiteX680" fmla="*/ 2269670 w 4523809"/>
              <a:gd name="connsiteY680" fmla="*/ 126062 h 723167"/>
              <a:gd name="connsiteX681" fmla="*/ 2247492 w 4523809"/>
              <a:gd name="connsiteY681" fmla="*/ 126062 h 723167"/>
              <a:gd name="connsiteX682" fmla="*/ 2183046 w 4523809"/>
              <a:gd name="connsiteY682" fmla="*/ 196377 h 723167"/>
              <a:gd name="connsiteX683" fmla="*/ 2138789 w 4523809"/>
              <a:gd name="connsiteY683" fmla="*/ 286581 h 723167"/>
              <a:gd name="connsiteX684" fmla="*/ 2135905 w 4523809"/>
              <a:gd name="connsiteY684" fmla="*/ 304483 h 723167"/>
              <a:gd name="connsiteX685" fmla="*/ 2135408 w 4523809"/>
              <a:gd name="connsiteY685" fmla="*/ 308163 h 723167"/>
              <a:gd name="connsiteX686" fmla="*/ 2133916 w 4523809"/>
              <a:gd name="connsiteY686" fmla="*/ 323478 h 723167"/>
              <a:gd name="connsiteX687" fmla="*/ 2133419 w 4523809"/>
              <a:gd name="connsiteY687" fmla="*/ 333423 h 723167"/>
              <a:gd name="connsiteX688" fmla="*/ 2133419 w 4523809"/>
              <a:gd name="connsiteY688" fmla="*/ 343369 h 723167"/>
              <a:gd name="connsiteX689" fmla="*/ 2135905 w 4523809"/>
              <a:gd name="connsiteY689" fmla="*/ 373802 h 723167"/>
              <a:gd name="connsiteX690" fmla="*/ 2137298 w 4523809"/>
              <a:gd name="connsiteY690" fmla="*/ 381659 h 723167"/>
              <a:gd name="connsiteX691" fmla="*/ 2137894 w 4523809"/>
              <a:gd name="connsiteY691" fmla="*/ 385239 h 723167"/>
              <a:gd name="connsiteX692" fmla="*/ 2138789 w 4523809"/>
              <a:gd name="connsiteY692" fmla="*/ 392699 h 723167"/>
              <a:gd name="connsiteX693" fmla="*/ 2182051 w 4523809"/>
              <a:gd name="connsiteY693" fmla="*/ 497025 h 723167"/>
              <a:gd name="connsiteX694" fmla="*/ 2219147 w 4523809"/>
              <a:gd name="connsiteY694" fmla="*/ 540387 h 723167"/>
              <a:gd name="connsiteX695" fmla="*/ 2226308 w 4523809"/>
              <a:gd name="connsiteY695" fmla="*/ 546652 h 723167"/>
              <a:gd name="connsiteX696" fmla="*/ 2230187 w 4523809"/>
              <a:gd name="connsiteY696" fmla="*/ 549935 h 723167"/>
              <a:gd name="connsiteX697" fmla="*/ 2235756 w 4523809"/>
              <a:gd name="connsiteY697" fmla="*/ 554509 h 723167"/>
              <a:gd name="connsiteX698" fmla="*/ 2239834 w 4523809"/>
              <a:gd name="connsiteY698" fmla="*/ 557593 h 723167"/>
              <a:gd name="connsiteX699" fmla="*/ 2242917 w 4523809"/>
              <a:gd name="connsiteY699" fmla="*/ 561173 h 723167"/>
              <a:gd name="connsiteX700" fmla="*/ 2241027 w 4523809"/>
              <a:gd name="connsiteY700" fmla="*/ 575494 h 723167"/>
              <a:gd name="connsiteX701" fmla="*/ 2198461 w 4523809"/>
              <a:gd name="connsiteY701" fmla="*/ 594688 h 723167"/>
              <a:gd name="connsiteX702" fmla="*/ 2159475 w 4523809"/>
              <a:gd name="connsiteY702" fmla="*/ 607021 h 723167"/>
              <a:gd name="connsiteX703" fmla="*/ 2134810 w 4523809"/>
              <a:gd name="connsiteY703" fmla="*/ 600059 h 723167"/>
              <a:gd name="connsiteX704" fmla="*/ 2116611 w 4523809"/>
              <a:gd name="connsiteY704" fmla="*/ 579273 h 723167"/>
              <a:gd name="connsiteX705" fmla="*/ 2105970 w 4523809"/>
              <a:gd name="connsiteY705" fmla="*/ 568533 h 723167"/>
              <a:gd name="connsiteX706" fmla="*/ 2074740 w 4523809"/>
              <a:gd name="connsiteY706" fmla="*/ 524773 h 723167"/>
              <a:gd name="connsiteX707" fmla="*/ 2071956 w 4523809"/>
              <a:gd name="connsiteY707" fmla="*/ 520099 h 723167"/>
              <a:gd name="connsiteX708" fmla="*/ 2067083 w 4523809"/>
              <a:gd name="connsiteY708" fmla="*/ 511446 h 723167"/>
              <a:gd name="connsiteX709" fmla="*/ 2064397 w 4523809"/>
              <a:gd name="connsiteY709" fmla="*/ 506573 h 723167"/>
              <a:gd name="connsiteX710" fmla="*/ 2057237 w 4523809"/>
              <a:gd name="connsiteY710" fmla="*/ 492351 h 723167"/>
              <a:gd name="connsiteX711" fmla="*/ 2042717 w 4523809"/>
              <a:gd name="connsiteY711" fmla="*/ 454359 h 723167"/>
              <a:gd name="connsiteX712" fmla="*/ 2041822 w 4523809"/>
              <a:gd name="connsiteY712" fmla="*/ 450382 h 723167"/>
              <a:gd name="connsiteX713" fmla="*/ 2041225 w 4523809"/>
              <a:gd name="connsiteY713" fmla="*/ 441928 h 723167"/>
              <a:gd name="connsiteX714" fmla="*/ 2030285 w 4523809"/>
              <a:gd name="connsiteY714" fmla="*/ 321490 h 723167"/>
              <a:gd name="connsiteX715" fmla="*/ 2042418 w 4523809"/>
              <a:gd name="connsiteY715" fmla="*/ 256248 h 723167"/>
              <a:gd name="connsiteX716" fmla="*/ 2053458 w 4523809"/>
              <a:gd name="connsiteY716" fmla="*/ 224821 h 723167"/>
              <a:gd name="connsiteX717" fmla="*/ 2055248 w 4523809"/>
              <a:gd name="connsiteY717" fmla="*/ 220445 h 723167"/>
              <a:gd name="connsiteX718" fmla="*/ 2069370 w 4523809"/>
              <a:gd name="connsiteY718" fmla="*/ 192498 h 723167"/>
              <a:gd name="connsiteX719" fmla="*/ 2072056 w 4523809"/>
              <a:gd name="connsiteY719" fmla="*/ 187525 h 723167"/>
              <a:gd name="connsiteX720" fmla="*/ 2078918 w 4523809"/>
              <a:gd name="connsiteY720" fmla="*/ 175292 h 723167"/>
              <a:gd name="connsiteX721" fmla="*/ 2079714 w 4523809"/>
              <a:gd name="connsiteY721" fmla="*/ 174000 h 723167"/>
              <a:gd name="connsiteX722" fmla="*/ 2082598 w 4523809"/>
              <a:gd name="connsiteY722" fmla="*/ 169624 h 723167"/>
              <a:gd name="connsiteX723" fmla="*/ 2085382 w 4523809"/>
              <a:gd name="connsiteY723" fmla="*/ 164551 h 723167"/>
              <a:gd name="connsiteX724" fmla="*/ 2088366 w 4523809"/>
              <a:gd name="connsiteY724" fmla="*/ 159877 h 723167"/>
              <a:gd name="connsiteX725" fmla="*/ 2096820 w 4523809"/>
              <a:gd name="connsiteY725" fmla="*/ 147147 h 723167"/>
              <a:gd name="connsiteX726" fmla="*/ 2099803 w 4523809"/>
              <a:gd name="connsiteY726" fmla="*/ 142771 h 723167"/>
              <a:gd name="connsiteX727" fmla="*/ 2110346 w 4523809"/>
              <a:gd name="connsiteY727" fmla="*/ 128152 h 723167"/>
              <a:gd name="connsiteX728" fmla="*/ 2113627 w 4523809"/>
              <a:gd name="connsiteY728" fmla="*/ 123776 h 723167"/>
              <a:gd name="connsiteX729" fmla="*/ 2125462 w 4523809"/>
              <a:gd name="connsiteY729" fmla="*/ 108758 h 723167"/>
              <a:gd name="connsiteX730" fmla="*/ 2132524 w 4523809"/>
              <a:gd name="connsiteY730" fmla="*/ 100702 h 723167"/>
              <a:gd name="connsiteX731" fmla="*/ 2146447 w 4523809"/>
              <a:gd name="connsiteY731" fmla="*/ 85586 h 723167"/>
              <a:gd name="connsiteX732" fmla="*/ 2149928 w 4523809"/>
              <a:gd name="connsiteY732" fmla="*/ 81707 h 723167"/>
              <a:gd name="connsiteX733" fmla="*/ 2157784 w 4523809"/>
              <a:gd name="connsiteY733" fmla="*/ 73850 h 723167"/>
              <a:gd name="connsiteX734" fmla="*/ 2169321 w 4523809"/>
              <a:gd name="connsiteY734" fmla="*/ 62810 h 723167"/>
              <a:gd name="connsiteX735" fmla="*/ 2182648 w 4523809"/>
              <a:gd name="connsiteY735" fmla="*/ 50975 h 723167"/>
              <a:gd name="connsiteX736" fmla="*/ 2187322 w 4523809"/>
              <a:gd name="connsiteY736" fmla="*/ 46798 h 723167"/>
              <a:gd name="connsiteX737" fmla="*/ 2211291 w 4523809"/>
              <a:gd name="connsiteY737" fmla="*/ 27703 h 723167"/>
              <a:gd name="connsiteX738" fmla="*/ 2215567 w 4523809"/>
              <a:gd name="connsiteY738" fmla="*/ 24520 h 723167"/>
              <a:gd name="connsiteX739" fmla="*/ 2224518 w 4523809"/>
              <a:gd name="connsiteY739" fmla="*/ 17956 h 723167"/>
              <a:gd name="connsiteX740" fmla="*/ 2228894 w 4523809"/>
              <a:gd name="connsiteY740" fmla="*/ 14973 h 723167"/>
              <a:gd name="connsiteX741" fmla="*/ 2238143 w 4523809"/>
              <a:gd name="connsiteY741" fmla="*/ 8807 h 723167"/>
              <a:gd name="connsiteX742" fmla="*/ 2242618 w 4523809"/>
              <a:gd name="connsiteY742" fmla="*/ 5624 h 723167"/>
              <a:gd name="connsiteX743" fmla="*/ 2247591 w 4523809"/>
              <a:gd name="connsiteY743" fmla="*/ 2641 h 723167"/>
              <a:gd name="connsiteX744" fmla="*/ 2268078 w 4523809"/>
              <a:gd name="connsiteY744" fmla="*/ 1049 h 723167"/>
              <a:gd name="connsiteX745" fmla="*/ 421516 w 4523809"/>
              <a:gd name="connsiteY745" fmla="*/ 1049 h 723167"/>
              <a:gd name="connsiteX746" fmla="*/ 422610 w 4523809"/>
              <a:gd name="connsiteY746" fmla="*/ 1647 h 723167"/>
              <a:gd name="connsiteX747" fmla="*/ 427185 w 4523809"/>
              <a:gd name="connsiteY747" fmla="*/ 4829 h 723167"/>
              <a:gd name="connsiteX748" fmla="*/ 428278 w 4523809"/>
              <a:gd name="connsiteY748" fmla="*/ 5624 h 723167"/>
              <a:gd name="connsiteX749" fmla="*/ 432854 w 4523809"/>
              <a:gd name="connsiteY749" fmla="*/ 8608 h 723167"/>
              <a:gd name="connsiteX750" fmla="*/ 447573 w 4523809"/>
              <a:gd name="connsiteY750" fmla="*/ 18553 h 723167"/>
              <a:gd name="connsiteX751" fmla="*/ 451949 w 4523809"/>
              <a:gd name="connsiteY751" fmla="*/ 21437 h 723167"/>
              <a:gd name="connsiteX752" fmla="*/ 486161 w 4523809"/>
              <a:gd name="connsiteY752" fmla="*/ 48886 h 723167"/>
              <a:gd name="connsiteX753" fmla="*/ 490139 w 4523809"/>
              <a:gd name="connsiteY753" fmla="*/ 52168 h 723167"/>
              <a:gd name="connsiteX754" fmla="*/ 504560 w 4523809"/>
              <a:gd name="connsiteY754" fmla="*/ 65396 h 723167"/>
              <a:gd name="connsiteX755" fmla="*/ 518683 w 4523809"/>
              <a:gd name="connsiteY755" fmla="*/ 79320 h 723167"/>
              <a:gd name="connsiteX756" fmla="*/ 536385 w 4523809"/>
              <a:gd name="connsiteY756" fmla="*/ 98316 h 723167"/>
              <a:gd name="connsiteX757" fmla="*/ 539667 w 4523809"/>
              <a:gd name="connsiteY757" fmla="*/ 102294 h 723167"/>
              <a:gd name="connsiteX758" fmla="*/ 545833 w 4523809"/>
              <a:gd name="connsiteY758" fmla="*/ 109852 h 723167"/>
              <a:gd name="connsiteX759" fmla="*/ 549314 w 4523809"/>
              <a:gd name="connsiteY759" fmla="*/ 113830 h 723167"/>
              <a:gd name="connsiteX760" fmla="*/ 553988 w 4523809"/>
              <a:gd name="connsiteY760" fmla="*/ 120991 h 723167"/>
              <a:gd name="connsiteX761" fmla="*/ 608987 w 4523809"/>
              <a:gd name="connsiteY761" fmla="*/ 210500 h 723167"/>
              <a:gd name="connsiteX762" fmla="*/ 627286 w 4523809"/>
              <a:gd name="connsiteY762" fmla="*/ 251374 h 723167"/>
              <a:gd name="connsiteX763" fmla="*/ 630368 w 4523809"/>
              <a:gd name="connsiteY763" fmla="*/ 260524 h 723167"/>
              <a:gd name="connsiteX764" fmla="*/ 633253 w 4523809"/>
              <a:gd name="connsiteY764" fmla="*/ 270469 h 723167"/>
              <a:gd name="connsiteX765" fmla="*/ 634148 w 4523809"/>
              <a:gd name="connsiteY765" fmla="*/ 273950 h 723167"/>
              <a:gd name="connsiteX766" fmla="*/ 635142 w 4523809"/>
              <a:gd name="connsiteY766" fmla="*/ 278127 h 723167"/>
              <a:gd name="connsiteX767" fmla="*/ 635839 w 4523809"/>
              <a:gd name="connsiteY767" fmla="*/ 281708 h 723167"/>
              <a:gd name="connsiteX768" fmla="*/ 639021 w 4523809"/>
              <a:gd name="connsiteY768" fmla="*/ 293443 h 723167"/>
              <a:gd name="connsiteX769" fmla="*/ 634049 w 4523809"/>
              <a:gd name="connsiteY769" fmla="*/ 298018 h 723167"/>
              <a:gd name="connsiteX770" fmla="*/ 555480 w 4523809"/>
              <a:gd name="connsiteY770" fmla="*/ 262315 h 723167"/>
              <a:gd name="connsiteX771" fmla="*/ 543148 w 4523809"/>
              <a:gd name="connsiteY771" fmla="*/ 258137 h 723167"/>
              <a:gd name="connsiteX772" fmla="*/ 525644 w 4523809"/>
              <a:gd name="connsiteY772" fmla="*/ 254557 h 723167"/>
              <a:gd name="connsiteX773" fmla="*/ 510826 w 4523809"/>
              <a:gd name="connsiteY773" fmla="*/ 234666 h 723167"/>
              <a:gd name="connsiteX774" fmla="*/ 448369 w 4523809"/>
              <a:gd name="connsiteY774" fmla="*/ 150727 h 723167"/>
              <a:gd name="connsiteX775" fmla="*/ 423107 w 4523809"/>
              <a:gd name="connsiteY775" fmla="*/ 126062 h 723167"/>
              <a:gd name="connsiteX776" fmla="*/ 400929 w 4523809"/>
              <a:gd name="connsiteY776" fmla="*/ 126062 h 723167"/>
              <a:gd name="connsiteX777" fmla="*/ 336483 w 4523809"/>
              <a:gd name="connsiteY777" fmla="*/ 196377 h 723167"/>
              <a:gd name="connsiteX778" fmla="*/ 292226 w 4523809"/>
              <a:gd name="connsiteY778" fmla="*/ 286581 h 723167"/>
              <a:gd name="connsiteX779" fmla="*/ 289342 w 4523809"/>
              <a:gd name="connsiteY779" fmla="*/ 304483 h 723167"/>
              <a:gd name="connsiteX780" fmla="*/ 288845 w 4523809"/>
              <a:gd name="connsiteY780" fmla="*/ 308163 h 723167"/>
              <a:gd name="connsiteX781" fmla="*/ 287353 w 4523809"/>
              <a:gd name="connsiteY781" fmla="*/ 323478 h 723167"/>
              <a:gd name="connsiteX782" fmla="*/ 286856 w 4523809"/>
              <a:gd name="connsiteY782" fmla="*/ 333423 h 723167"/>
              <a:gd name="connsiteX783" fmla="*/ 286856 w 4523809"/>
              <a:gd name="connsiteY783" fmla="*/ 343369 h 723167"/>
              <a:gd name="connsiteX784" fmla="*/ 289342 w 4523809"/>
              <a:gd name="connsiteY784" fmla="*/ 373802 h 723167"/>
              <a:gd name="connsiteX785" fmla="*/ 290735 w 4523809"/>
              <a:gd name="connsiteY785" fmla="*/ 381659 h 723167"/>
              <a:gd name="connsiteX786" fmla="*/ 291331 w 4523809"/>
              <a:gd name="connsiteY786" fmla="*/ 385239 h 723167"/>
              <a:gd name="connsiteX787" fmla="*/ 292226 w 4523809"/>
              <a:gd name="connsiteY787" fmla="*/ 392699 h 723167"/>
              <a:gd name="connsiteX788" fmla="*/ 335488 w 4523809"/>
              <a:gd name="connsiteY788" fmla="*/ 497025 h 723167"/>
              <a:gd name="connsiteX789" fmla="*/ 372584 w 4523809"/>
              <a:gd name="connsiteY789" fmla="*/ 540387 h 723167"/>
              <a:gd name="connsiteX790" fmla="*/ 379745 w 4523809"/>
              <a:gd name="connsiteY790" fmla="*/ 546652 h 723167"/>
              <a:gd name="connsiteX791" fmla="*/ 383624 w 4523809"/>
              <a:gd name="connsiteY791" fmla="*/ 549935 h 723167"/>
              <a:gd name="connsiteX792" fmla="*/ 389193 w 4523809"/>
              <a:gd name="connsiteY792" fmla="*/ 554509 h 723167"/>
              <a:gd name="connsiteX793" fmla="*/ 393271 w 4523809"/>
              <a:gd name="connsiteY793" fmla="*/ 557593 h 723167"/>
              <a:gd name="connsiteX794" fmla="*/ 396354 w 4523809"/>
              <a:gd name="connsiteY794" fmla="*/ 561173 h 723167"/>
              <a:gd name="connsiteX795" fmla="*/ 394464 w 4523809"/>
              <a:gd name="connsiteY795" fmla="*/ 575494 h 723167"/>
              <a:gd name="connsiteX796" fmla="*/ 351898 w 4523809"/>
              <a:gd name="connsiteY796" fmla="*/ 594688 h 723167"/>
              <a:gd name="connsiteX797" fmla="*/ 312912 w 4523809"/>
              <a:gd name="connsiteY797" fmla="*/ 607021 h 723167"/>
              <a:gd name="connsiteX798" fmla="*/ 288248 w 4523809"/>
              <a:gd name="connsiteY798" fmla="*/ 600059 h 723167"/>
              <a:gd name="connsiteX799" fmla="*/ 270048 w 4523809"/>
              <a:gd name="connsiteY799" fmla="*/ 579273 h 723167"/>
              <a:gd name="connsiteX800" fmla="*/ 259407 w 4523809"/>
              <a:gd name="connsiteY800" fmla="*/ 568533 h 723167"/>
              <a:gd name="connsiteX801" fmla="*/ 228178 w 4523809"/>
              <a:gd name="connsiteY801" fmla="*/ 524773 h 723167"/>
              <a:gd name="connsiteX802" fmla="*/ 225393 w 4523809"/>
              <a:gd name="connsiteY802" fmla="*/ 520099 h 723167"/>
              <a:gd name="connsiteX803" fmla="*/ 220520 w 4523809"/>
              <a:gd name="connsiteY803" fmla="*/ 511446 h 723167"/>
              <a:gd name="connsiteX804" fmla="*/ 217835 w 4523809"/>
              <a:gd name="connsiteY804" fmla="*/ 506573 h 723167"/>
              <a:gd name="connsiteX805" fmla="*/ 210674 w 4523809"/>
              <a:gd name="connsiteY805" fmla="*/ 492351 h 723167"/>
              <a:gd name="connsiteX806" fmla="*/ 196154 w 4523809"/>
              <a:gd name="connsiteY806" fmla="*/ 454359 h 723167"/>
              <a:gd name="connsiteX807" fmla="*/ 195259 w 4523809"/>
              <a:gd name="connsiteY807" fmla="*/ 450382 h 723167"/>
              <a:gd name="connsiteX808" fmla="*/ 194662 w 4523809"/>
              <a:gd name="connsiteY808" fmla="*/ 441928 h 723167"/>
              <a:gd name="connsiteX809" fmla="*/ 183722 w 4523809"/>
              <a:gd name="connsiteY809" fmla="*/ 321490 h 723167"/>
              <a:gd name="connsiteX810" fmla="*/ 195855 w 4523809"/>
              <a:gd name="connsiteY810" fmla="*/ 256248 h 723167"/>
              <a:gd name="connsiteX811" fmla="*/ 206895 w 4523809"/>
              <a:gd name="connsiteY811" fmla="*/ 224821 h 723167"/>
              <a:gd name="connsiteX812" fmla="*/ 208685 w 4523809"/>
              <a:gd name="connsiteY812" fmla="*/ 220445 h 723167"/>
              <a:gd name="connsiteX813" fmla="*/ 222808 w 4523809"/>
              <a:gd name="connsiteY813" fmla="*/ 192498 h 723167"/>
              <a:gd name="connsiteX814" fmla="*/ 225493 w 4523809"/>
              <a:gd name="connsiteY814" fmla="*/ 187525 h 723167"/>
              <a:gd name="connsiteX815" fmla="*/ 232355 w 4523809"/>
              <a:gd name="connsiteY815" fmla="*/ 175292 h 723167"/>
              <a:gd name="connsiteX816" fmla="*/ 233151 w 4523809"/>
              <a:gd name="connsiteY816" fmla="*/ 174000 h 723167"/>
              <a:gd name="connsiteX817" fmla="*/ 236035 w 4523809"/>
              <a:gd name="connsiteY817" fmla="*/ 169624 h 723167"/>
              <a:gd name="connsiteX818" fmla="*/ 238820 w 4523809"/>
              <a:gd name="connsiteY818" fmla="*/ 164551 h 723167"/>
              <a:gd name="connsiteX819" fmla="*/ 241804 w 4523809"/>
              <a:gd name="connsiteY819" fmla="*/ 159877 h 723167"/>
              <a:gd name="connsiteX820" fmla="*/ 250257 w 4523809"/>
              <a:gd name="connsiteY820" fmla="*/ 147147 h 723167"/>
              <a:gd name="connsiteX821" fmla="*/ 253240 w 4523809"/>
              <a:gd name="connsiteY821" fmla="*/ 142771 h 723167"/>
              <a:gd name="connsiteX822" fmla="*/ 263783 w 4523809"/>
              <a:gd name="connsiteY822" fmla="*/ 128152 h 723167"/>
              <a:gd name="connsiteX823" fmla="*/ 267064 w 4523809"/>
              <a:gd name="connsiteY823" fmla="*/ 123776 h 723167"/>
              <a:gd name="connsiteX824" fmla="*/ 278900 w 4523809"/>
              <a:gd name="connsiteY824" fmla="*/ 108758 h 723167"/>
              <a:gd name="connsiteX825" fmla="*/ 285961 w 4523809"/>
              <a:gd name="connsiteY825" fmla="*/ 100702 h 723167"/>
              <a:gd name="connsiteX826" fmla="*/ 299885 w 4523809"/>
              <a:gd name="connsiteY826" fmla="*/ 85586 h 723167"/>
              <a:gd name="connsiteX827" fmla="*/ 303366 w 4523809"/>
              <a:gd name="connsiteY827" fmla="*/ 81707 h 723167"/>
              <a:gd name="connsiteX828" fmla="*/ 311222 w 4523809"/>
              <a:gd name="connsiteY828" fmla="*/ 73850 h 723167"/>
              <a:gd name="connsiteX829" fmla="*/ 322758 w 4523809"/>
              <a:gd name="connsiteY829" fmla="*/ 62810 h 723167"/>
              <a:gd name="connsiteX830" fmla="*/ 336086 w 4523809"/>
              <a:gd name="connsiteY830" fmla="*/ 50975 h 723167"/>
              <a:gd name="connsiteX831" fmla="*/ 340759 w 4523809"/>
              <a:gd name="connsiteY831" fmla="*/ 46798 h 723167"/>
              <a:gd name="connsiteX832" fmla="*/ 364728 w 4523809"/>
              <a:gd name="connsiteY832" fmla="*/ 27703 h 723167"/>
              <a:gd name="connsiteX833" fmla="*/ 369004 w 4523809"/>
              <a:gd name="connsiteY833" fmla="*/ 24520 h 723167"/>
              <a:gd name="connsiteX834" fmla="*/ 377955 w 4523809"/>
              <a:gd name="connsiteY834" fmla="*/ 17956 h 723167"/>
              <a:gd name="connsiteX835" fmla="*/ 382331 w 4523809"/>
              <a:gd name="connsiteY835" fmla="*/ 14973 h 723167"/>
              <a:gd name="connsiteX836" fmla="*/ 391580 w 4523809"/>
              <a:gd name="connsiteY836" fmla="*/ 8807 h 723167"/>
              <a:gd name="connsiteX837" fmla="*/ 396056 w 4523809"/>
              <a:gd name="connsiteY837" fmla="*/ 5624 h 723167"/>
              <a:gd name="connsiteX838" fmla="*/ 401029 w 4523809"/>
              <a:gd name="connsiteY838" fmla="*/ 2641 h 723167"/>
              <a:gd name="connsiteX839" fmla="*/ 421516 w 4523809"/>
              <a:gd name="connsiteY839" fmla="*/ 1049 h 723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</a:cxnLst>
            <a:rect l="l" t="t" r="r" b="b"/>
            <a:pathLst>
              <a:path w="4523809" h="723167">
                <a:moveTo>
                  <a:pt x="4105801" y="396174"/>
                </a:moveTo>
                <a:cubicBezTo>
                  <a:pt x="4133807" y="396721"/>
                  <a:pt x="4156064" y="419874"/>
                  <a:pt x="4155517" y="447880"/>
                </a:cubicBezTo>
                <a:cubicBezTo>
                  <a:pt x="4154662" y="475488"/>
                  <a:pt x="4132116" y="497458"/>
                  <a:pt x="4104498" y="497607"/>
                </a:cubicBezTo>
                <a:cubicBezTo>
                  <a:pt x="4104269" y="497607"/>
                  <a:pt x="4104041" y="497607"/>
                  <a:pt x="4103812" y="497597"/>
                </a:cubicBezTo>
                <a:cubicBezTo>
                  <a:pt x="4075805" y="497050"/>
                  <a:pt x="4053548" y="473897"/>
                  <a:pt x="4054094" y="445891"/>
                </a:cubicBezTo>
                <a:cubicBezTo>
                  <a:pt x="4054642" y="417884"/>
                  <a:pt x="4077794" y="395627"/>
                  <a:pt x="4105801" y="396174"/>
                </a:cubicBezTo>
                <a:close/>
                <a:moveTo>
                  <a:pt x="2259237" y="393007"/>
                </a:moveTo>
                <a:cubicBezTo>
                  <a:pt x="2287242" y="393554"/>
                  <a:pt x="2309500" y="416707"/>
                  <a:pt x="2308953" y="444713"/>
                </a:cubicBezTo>
                <a:cubicBezTo>
                  <a:pt x="2308098" y="472321"/>
                  <a:pt x="2285552" y="494291"/>
                  <a:pt x="2257934" y="494440"/>
                </a:cubicBezTo>
                <a:cubicBezTo>
                  <a:pt x="2257705" y="494440"/>
                  <a:pt x="2257476" y="494440"/>
                  <a:pt x="2257248" y="494430"/>
                </a:cubicBezTo>
                <a:cubicBezTo>
                  <a:pt x="2229241" y="493883"/>
                  <a:pt x="2206984" y="470730"/>
                  <a:pt x="2207530" y="442724"/>
                </a:cubicBezTo>
                <a:cubicBezTo>
                  <a:pt x="2208077" y="414717"/>
                  <a:pt x="2231230" y="392460"/>
                  <a:pt x="2259237" y="393007"/>
                </a:cubicBezTo>
                <a:close/>
                <a:moveTo>
                  <a:pt x="412674" y="393007"/>
                </a:moveTo>
                <a:cubicBezTo>
                  <a:pt x="440680" y="393554"/>
                  <a:pt x="462937" y="416707"/>
                  <a:pt x="462390" y="444713"/>
                </a:cubicBezTo>
                <a:cubicBezTo>
                  <a:pt x="461535" y="472321"/>
                  <a:pt x="438989" y="494291"/>
                  <a:pt x="411371" y="494440"/>
                </a:cubicBezTo>
                <a:cubicBezTo>
                  <a:pt x="411142" y="494440"/>
                  <a:pt x="410913" y="494440"/>
                  <a:pt x="410685" y="494430"/>
                </a:cubicBezTo>
                <a:cubicBezTo>
                  <a:pt x="382678" y="493883"/>
                  <a:pt x="360421" y="470730"/>
                  <a:pt x="360967" y="442724"/>
                </a:cubicBezTo>
                <a:cubicBezTo>
                  <a:pt x="361514" y="414717"/>
                  <a:pt x="384667" y="392460"/>
                  <a:pt x="412674" y="393007"/>
                </a:cubicBezTo>
                <a:close/>
                <a:moveTo>
                  <a:pt x="3860439" y="330923"/>
                </a:moveTo>
                <a:cubicBezTo>
                  <a:pt x="3866505" y="331718"/>
                  <a:pt x="3866505" y="336194"/>
                  <a:pt x="3866505" y="340868"/>
                </a:cubicBezTo>
                <a:cubicBezTo>
                  <a:pt x="3866486" y="359585"/>
                  <a:pt x="3867620" y="378283"/>
                  <a:pt x="3869887" y="396860"/>
                </a:cubicBezTo>
                <a:cubicBezTo>
                  <a:pt x="3871349" y="410425"/>
                  <a:pt x="3873706" y="423882"/>
                  <a:pt x="3876948" y="437139"/>
                </a:cubicBezTo>
                <a:cubicBezTo>
                  <a:pt x="3879981" y="445692"/>
                  <a:pt x="3877943" y="455230"/>
                  <a:pt x="3871677" y="461803"/>
                </a:cubicBezTo>
                <a:cubicBezTo>
                  <a:pt x="3870026" y="463325"/>
                  <a:pt x="3868942" y="465354"/>
                  <a:pt x="3868594" y="467572"/>
                </a:cubicBezTo>
                <a:cubicBezTo>
                  <a:pt x="3868106" y="467880"/>
                  <a:pt x="3867719" y="468328"/>
                  <a:pt x="3867500" y="468864"/>
                </a:cubicBezTo>
                <a:cubicBezTo>
                  <a:pt x="3864984" y="470048"/>
                  <a:pt x="3863204" y="472385"/>
                  <a:pt x="3862726" y="475130"/>
                </a:cubicBezTo>
                <a:cubicBezTo>
                  <a:pt x="3862279" y="475498"/>
                  <a:pt x="3861930" y="475976"/>
                  <a:pt x="3861732" y="476523"/>
                </a:cubicBezTo>
                <a:cubicBezTo>
                  <a:pt x="3859813" y="477636"/>
                  <a:pt x="3858221" y="479248"/>
                  <a:pt x="3857157" y="481197"/>
                </a:cubicBezTo>
                <a:cubicBezTo>
                  <a:pt x="3845650" y="498502"/>
                  <a:pt x="3835674" y="516771"/>
                  <a:pt x="3827321" y="535796"/>
                </a:cubicBezTo>
                <a:cubicBezTo>
                  <a:pt x="3826236" y="537736"/>
                  <a:pt x="3825720" y="539945"/>
                  <a:pt x="3825829" y="542162"/>
                </a:cubicBezTo>
                <a:lnTo>
                  <a:pt x="3823541" y="546836"/>
                </a:lnTo>
                <a:cubicBezTo>
                  <a:pt x="3817893" y="559357"/>
                  <a:pt x="3812750" y="572098"/>
                  <a:pt x="3808126" y="585026"/>
                </a:cubicBezTo>
                <a:cubicBezTo>
                  <a:pt x="3804496" y="588995"/>
                  <a:pt x="3803014" y="594484"/>
                  <a:pt x="3804148" y="599745"/>
                </a:cubicBezTo>
                <a:cubicBezTo>
                  <a:pt x="3804456" y="603296"/>
                  <a:pt x="3807112" y="606190"/>
                  <a:pt x="3810613" y="606807"/>
                </a:cubicBezTo>
                <a:lnTo>
                  <a:pt x="3813497" y="608199"/>
                </a:lnTo>
                <a:cubicBezTo>
                  <a:pt x="3816321" y="610467"/>
                  <a:pt x="3819822" y="611730"/>
                  <a:pt x="3823442" y="611780"/>
                </a:cubicBezTo>
                <a:cubicBezTo>
                  <a:pt x="3872463" y="619526"/>
                  <a:pt x="3922140" y="622332"/>
                  <a:pt x="3971727" y="620134"/>
                </a:cubicBezTo>
                <a:cubicBezTo>
                  <a:pt x="3974929" y="620422"/>
                  <a:pt x="3978142" y="619756"/>
                  <a:pt x="3980977" y="618244"/>
                </a:cubicBezTo>
                <a:cubicBezTo>
                  <a:pt x="3984259" y="618891"/>
                  <a:pt x="3987640" y="618891"/>
                  <a:pt x="3990922" y="618244"/>
                </a:cubicBezTo>
                <a:cubicBezTo>
                  <a:pt x="4001772" y="618413"/>
                  <a:pt x="4012554" y="616593"/>
                  <a:pt x="4022747" y="612873"/>
                </a:cubicBezTo>
                <a:cubicBezTo>
                  <a:pt x="4046437" y="606389"/>
                  <a:pt x="4069222" y="596961"/>
                  <a:pt x="4090574" y="584828"/>
                </a:cubicBezTo>
                <a:cubicBezTo>
                  <a:pt x="4094533" y="583246"/>
                  <a:pt x="4097974" y="580591"/>
                  <a:pt x="4100520" y="577169"/>
                </a:cubicBezTo>
                <a:cubicBezTo>
                  <a:pt x="4112116" y="570496"/>
                  <a:pt x="4122977" y="562630"/>
                  <a:pt x="4132942" y="553699"/>
                </a:cubicBezTo>
                <a:cubicBezTo>
                  <a:pt x="4134722" y="553350"/>
                  <a:pt x="4136174" y="552047"/>
                  <a:pt x="4136721" y="550317"/>
                </a:cubicBezTo>
                <a:cubicBezTo>
                  <a:pt x="4139764" y="548866"/>
                  <a:pt x="4142420" y="546726"/>
                  <a:pt x="4144479" y="544051"/>
                </a:cubicBezTo>
                <a:cubicBezTo>
                  <a:pt x="4146189" y="543743"/>
                  <a:pt x="4147552" y="542460"/>
                  <a:pt x="4147959" y="540770"/>
                </a:cubicBezTo>
                <a:cubicBezTo>
                  <a:pt x="4158163" y="532316"/>
                  <a:pt x="4167303" y="522659"/>
                  <a:pt x="4175210" y="512028"/>
                </a:cubicBezTo>
                <a:cubicBezTo>
                  <a:pt x="4176891" y="511381"/>
                  <a:pt x="4178044" y="509839"/>
                  <a:pt x="4178194" y="508050"/>
                </a:cubicBezTo>
                <a:cubicBezTo>
                  <a:pt x="4180153" y="506498"/>
                  <a:pt x="4181773" y="504568"/>
                  <a:pt x="4182968" y="502381"/>
                </a:cubicBezTo>
                <a:cubicBezTo>
                  <a:pt x="4184658" y="501814"/>
                  <a:pt x="4185841" y="500282"/>
                  <a:pt x="4185951" y="498502"/>
                </a:cubicBezTo>
                <a:lnTo>
                  <a:pt x="4188636" y="494821"/>
                </a:lnTo>
                <a:cubicBezTo>
                  <a:pt x="4190227" y="494245"/>
                  <a:pt x="4191301" y="492733"/>
                  <a:pt x="4191322" y="491043"/>
                </a:cubicBezTo>
                <a:lnTo>
                  <a:pt x="4192515" y="489054"/>
                </a:lnTo>
                <a:cubicBezTo>
                  <a:pt x="4196334" y="486159"/>
                  <a:pt x="4199367" y="482370"/>
                  <a:pt x="4201366" y="478014"/>
                </a:cubicBezTo>
                <a:cubicBezTo>
                  <a:pt x="4215807" y="454444"/>
                  <a:pt x="4225912" y="428467"/>
                  <a:pt x="4231202" y="401336"/>
                </a:cubicBezTo>
                <a:cubicBezTo>
                  <a:pt x="4233192" y="390992"/>
                  <a:pt x="4236572" y="389501"/>
                  <a:pt x="4246518" y="393976"/>
                </a:cubicBezTo>
                <a:cubicBezTo>
                  <a:pt x="4253509" y="397775"/>
                  <a:pt x="4260760" y="401097"/>
                  <a:pt x="4268199" y="403921"/>
                </a:cubicBezTo>
                <a:cubicBezTo>
                  <a:pt x="4271819" y="406726"/>
                  <a:pt x="4275758" y="409093"/>
                  <a:pt x="4279934" y="410983"/>
                </a:cubicBezTo>
                <a:cubicBezTo>
                  <a:pt x="4280501" y="412464"/>
                  <a:pt x="4281923" y="413449"/>
                  <a:pt x="4283515" y="413469"/>
                </a:cubicBezTo>
                <a:lnTo>
                  <a:pt x="4285504" y="414961"/>
                </a:lnTo>
                <a:cubicBezTo>
                  <a:pt x="4286141" y="416581"/>
                  <a:pt x="4287642" y="417706"/>
                  <a:pt x="4289383" y="417845"/>
                </a:cubicBezTo>
                <a:cubicBezTo>
                  <a:pt x="4291670" y="420451"/>
                  <a:pt x="4294395" y="422638"/>
                  <a:pt x="4297438" y="424309"/>
                </a:cubicBezTo>
                <a:cubicBezTo>
                  <a:pt x="4297697" y="425911"/>
                  <a:pt x="4299009" y="427133"/>
                  <a:pt x="4300621" y="427293"/>
                </a:cubicBezTo>
                <a:cubicBezTo>
                  <a:pt x="4309124" y="434285"/>
                  <a:pt x="4316772" y="442270"/>
                  <a:pt x="4323396" y="451063"/>
                </a:cubicBezTo>
                <a:cubicBezTo>
                  <a:pt x="4321327" y="459248"/>
                  <a:pt x="4318294" y="467163"/>
                  <a:pt x="4314346" y="474633"/>
                </a:cubicBezTo>
                <a:cubicBezTo>
                  <a:pt x="4311163" y="479666"/>
                  <a:pt x="4308995" y="485275"/>
                  <a:pt x="4307981" y="491142"/>
                </a:cubicBezTo>
                <a:lnTo>
                  <a:pt x="4305891" y="495816"/>
                </a:lnTo>
                <a:cubicBezTo>
                  <a:pt x="4299049" y="505632"/>
                  <a:pt x="4293759" y="516423"/>
                  <a:pt x="4290178" y="527841"/>
                </a:cubicBezTo>
                <a:cubicBezTo>
                  <a:pt x="4285912" y="533619"/>
                  <a:pt x="4282312" y="539855"/>
                  <a:pt x="4279437" y="546438"/>
                </a:cubicBezTo>
                <a:cubicBezTo>
                  <a:pt x="4277796" y="547293"/>
                  <a:pt x="4276732" y="548965"/>
                  <a:pt x="4276653" y="550814"/>
                </a:cubicBezTo>
                <a:cubicBezTo>
                  <a:pt x="4267105" y="563843"/>
                  <a:pt x="4258155" y="577468"/>
                  <a:pt x="4247711" y="589899"/>
                </a:cubicBezTo>
                <a:cubicBezTo>
                  <a:pt x="4195886" y="652426"/>
                  <a:pt x="4124280" y="695410"/>
                  <a:pt x="4044726" y="711731"/>
                </a:cubicBezTo>
                <a:cubicBezTo>
                  <a:pt x="4033190" y="714217"/>
                  <a:pt x="4021653" y="716404"/>
                  <a:pt x="4010117" y="718692"/>
                </a:cubicBezTo>
                <a:cubicBezTo>
                  <a:pt x="4008853" y="718096"/>
                  <a:pt x="4007352" y="718324"/>
                  <a:pt x="4006338" y="719289"/>
                </a:cubicBezTo>
                <a:cubicBezTo>
                  <a:pt x="4002976" y="718872"/>
                  <a:pt x="3999565" y="719279"/>
                  <a:pt x="3996392" y="720483"/>
                </a:cubicBezTo>
                <a:cubicBezTo>
                  <a:pt x="3995070" y="719876"/>
                  <a:pt x="3993508" y="720105"/>
                  <a:pt x="3992414" y="721079"/>
                </a:cubicBezTo>
                <a:cubicBezTo>
                  <a:pt x="3987958" y="720900"/>
                  <a:pt x="3983503" y="721367"/>
                  <a:pt x="3979186" y="722472"/>
                </a:cubicBezTo>
                <a:cubicBezTo>
                  <a:pt x="3977615" y="721378"/>
                  <a:pt x="3975616" y="721119"/>
                  <a:pt x="3973816" y="721775"/>
                </a:cubicBezTo>
                <a:cubicBezTo>
                  <a:pt x="3965531" y="721497"/>
                  <a:pt x="3957247" y="721964"/>
                  <a:pt x="3949051" y="723167"/>
                </a:cubicBezTo>
                <a:cubicBezTo>
                  <a:pt x="3936958" y="721725"/>
                  <a:pt x="3924745" y="721725"/>
                  <a:pt x="3912652" y="723167"/>
                </a:cubicBezTo>
                <a:cubicBezTo>
                  <a:pt x="3904437" y="721815"/>
                  <a:pt x="3896102" y="721348"/>
                  <a:pt x="3887788" y="721775"/>
                </a:cubicBezTo>
                <a:cubicBezTo>
                  <a:pt x="3886078" y="720562"/>
                  <a:pt x="3883870" y="720294"/>
                  <a:pt x="3881921" y="721079"/>
                </a:cubicBezTo>
                <a:cubicBezTo>
                  <a:pt x="3878211" y="720015"/>
                  <a:pt x="3874323" y="719677"/>
                  <a:pt x="3870484" y="720085"/>
                </a:cubicBezTo>
                <a:cubicBezTo>
                  <a:pt x="3868892" y="718683"/>
                  <a:pt x="3866624" y="718374"/>
                  <a:pt x="3864716" y="719289"/>
                </a:cubicBezTo>
                <a:cubicBezTo>
                  <a:pt x="3861533" y="718155"/>
                  <a:pt x="3858141" y="717718"/>
                  <a:pt x="3854770" y="717997"/>
                </a:cubicBezTo>
                <a:cubicBezTo>
                  <a:pt x="3853189" y="716643"/>
                  <a:pt x="3850960" y="716375"/>
                  <a:pt x="3849101" y="717300"/>
                </a:cubicBezTo>
                <a:lnTo>
                  <a:pt x="3843234" y="716305"/>
                </a:lnTo>
                <a:cubicBezTo>
                  <a:pt x="3841692" y="714903"/>
                  <a:pt x="3839484" y="714515"/>
                  <a:pt x="3837564" y="715311"/>
                </a:cubicBezTo>
                <a:lnTo>
                  <a:pt x="3833586" y="714515"/>
                </a:lnTo>
                <a:cubicBezTo>
                  <a:pt x="3832025" y="713153"/>
                  <a:pt x="3829847" y="712775"/>
                  <a:pt x="3827917" y="713520"/>
                </a:cubicBezTo>
                <a:lnTo>
                  <a:pt x="3822149" y="712427"/>
                </a:lnTo>
                <a:cubicBezTo>
                  <a:pt x="3821155" y="711443"/>
                  <a:pt x="3819673" y="711134"/>
                  <a:pt x="3818370" y="711632"/>
                </a:cubicBezTo>
                <a:cubicBezTo>
                  <a:pt x="3813576" y="709622"/>
                  <a:pt x="3808444" y="708577"/>
                  <a:pt x="3803253" y="708548"/>
                </a:cubicBezTo>
                <a:cubicBezTo>
                  <a:pt x="3802238" y="707474"/>
                  <a:pt x="3800697" y="707047"/>
                  <a:pt x="3799275" y="707454"/>
                </a:cubicBezTo>
                <a:cubicBezTo>
                  <a:pt x="3796222" y="705803"/>
                  <a:pt x="3792800" y="704957"/>
                  <a:pt x="3789329" y="704968"/>
                </a:cubicBezTo>
                <a:cubicBezTo>
                  <a:pt x="3788404" y="703883"/>
                  <a:pt x="3786912" y="703456"/>
                  <a:pt x="3785550" y="703874"/>
                </a:cubicBezTo>
                <a:cubicBezTo>
                  <a:pt x="3781114" y="701665"/>
                  <a:pt x="3776271" y="700383"/>
                  <a:pt x="3771329" y="700095"/>
                </a:cubicBezTo>
                <a:cubicBezTo>
                  <a:pt x="3769786" y="699031"/>
                  <a:pt x="3768155" y="698106"/>
                  <a:pt x="3766455" y="697310"/>
                </a:cubicBezTo>
                <a:lnTo>
                  <a:pt x="3721402" y="682093"/>
                </a:lnTo>
                <a:cubicBezTo>
                  <a:pt x="3719334" y="681228"/>
                  <a:pt x="3717076" y="680880"/>
                  <a:pt x="3714839" y="681099"/>
                </a:cubicBezTo>
                <a:lnTo>
                  <a:pt x="3710065" y="679011"/>
                </a:lnTo>
                <a:cubicBezTo>
                  <a:pt x="3709070" y="677399"/>
                  <a:pt x="3707280" y="676455"/>
                  <a:pt x="3705390" y="676524"/>
                </a:cubicBezTo>
                <a:lnTo>
                  <a:pt x="3703700" y="675530"/>
                </a:lnTo>
                <a:cubicBezTo>
                  <a:pt x="3692163" y="665086"/>
                  <a:pt x="3691865" y="652257"/>
                  <a:pt x="3694451" y="637936"/>
                </a:cubicBezTo>
                <a:cubicBezTo>
                  <a:pt x="3702098" y="590466"/>
                  <a:pt x="3715634" y="544121"/>
                  <a:pt x="3734730" y="499994"/>
                </a:cubicBezTo>
                <a:cubicBezTo>
                  <a:pt x="3749091" y="467363"/>
                  <a:pt x="3767102" y="436463"/>
                  <a:pt x="3788435" y="407899"/>
                </a:cubicBezTo>
                <a:cubicBezTo>
                  <a:pt x="3790125" y="405612"/>
                  <a:pt x="3792710" y="403722"/>
                  <a:pt x="3792710" y="400640"/>
                </a:cubicBezTo>
                <a:lnTo>
                  <a:pt x="3793904" y="399048"/>
                </a:lnTo>
                <a:cubicBezTo>
                  <a:pt x="3801125" y="393051"/>
                  <a:pt x="3807222" y="385811"/>
                  <a:pt x="3811906" y="377665"/>
                </a:cubicBezTo>
                <a:lnTo>
                  <a:pt x="3813099" y="376074"/>
                </a:lnTo>
                <a:cubicBezTo>
                  <a:pt x="3824416" y="366616"/>
                  <a:pt x="3834900" y="356203"/>
                  <a:pt x="3844427" y="344945"/>
                </a:cubicBezTo>
                <a:lnTo>
                  <a:pt x="3845023" y="344448"/>
                </a:lnTo>
                <a:cubicBezTo>
                  <a:pt x="3849569" y="342708"/>
                  <a:pt x="3853367" y="339436"/>
                  <a:pt x="3855764" y="335198"/>
                </a:cubicBezTo>
                <a:close/>
                <a:moveTo>
                  <a:pt x="2013875" y="327756"/>
                </a:moveTo>
                <a:cubicBezTo>
                  <a:pt x="2019941" y="328551"/>
                  <a:pt x="2019941" y="333027"/>
                  <a:pt x="2019941" y="337701"/>
                </a:cubicBezTo>
                <a:cubicBezTo>
                  <a:pt x="2019922" y="356418"/>
                  <a:pt x="2021055" y="375116"/>
                  <a:pt x="2023323" y="393693"/>
                </a:cubicBezTo>
                <a:cubicBezTo>
                  <a:pt x="2024785" y="407258"/>
                  <a:pt x="2027142" y="420715"/>
                  <a:pt x="2030384" y="433972"/>
                </a:cubicBezTo>
                <a:cubicBezTo>
                  <a:pt x="2033417" y="442525"/>
                  <a:pt x="2031379" y="452063"/>
                  <a:pt x="2025113" y="458636"/>
                </a:cubicBezTo>
                <a:cubicBezTo>
                  <a:pt x="2023462" y="460158"/>
                  <a:pt x="2022378" y="462187"/>
                  <a:pt x="2022030" y="464405"/>
                </a:cubicBezTo>
                <a:cubicBezTo>
                  <a:pt x="2021542" y="464713"/>
                  <a:pt x="2021155" y="465161"/>
                  <a:pt x="2020936" y="465697"/>
                </a:cubicBezTo>
                <a:cubicBezTo>
                  <a:pt x="2018420" y="466881"/>
                  <a:pt x="2016640" y="469218"/>
                  <a:pt x="2016162" y="471963"/>
                </a:cubicBezTo>
                <a:cubicBezTo>
                  <a:pt x="2015715" y="472331"/>
                  <a:pt x="2015366" y="472809"/>
                  <a:pt x="2015167" y="473356"/>
                </a:cubicBezTo>
                <a:cubicBezTo>
                  <a:pt x="2013248" y="474469"/>
                  <a:pt x="2011657" y="476081"/>
                  <a:pt x="2010593" y="478030"/>
                </a:cubicBezTo>
                <a:cubicBezTo>
                  <a:pt x="1999086" y="495335"/>
                  <a:pt x="1989110" y="513604"/>
                  <a:pt x="1980757" y="532629"/>
                </a:cubicBezTo>
                <a:cubicBezTo>
                  <a:pt x="1979672" y="534569"/>
                  <a:pt x="1979155" y="536778"/>
                  <a:pt x="1979265" y="538995"/>
                </a:cubicBezTo>
                <a:lnTo>
                  <a:pt x="1976977" y="543669"/>
                </a:lnTo>
                <a:cubicBezTo>
                  <a:pt x="1971328" y="556190"/>
                  <a:pt x="1966186" y="568931"/>
                  <a:pt x="1961562" y="581859"/>
                </a:cubicBezTo>
                <a:cubicBezTo>
                  <a:pt x="1957932" y="585828"/>
                  <a:pt x="1956450" y="591317"/>
                  <a:pt x="1957584" y="596578"/>
                </a:cubicBezTo>
                <a:cubicBezTo>
                  <a:pt x="1957892" y="600129"/>
                  <a:pt x="1960548" y="603023"/>
                  <a:pt x="1964049" y="603640"/>
                </a:cubicBezTo>
                <a:lnTo>
                  <a:pt x="1966933" y="605032"/>
                </a:lnTo>
                <a:cubicBezTo>
                  <a:pt x="1969757" y="607300"/>
                  <a:pt x="1973258" y="608563"/>
                  <a:pt x="1976878" y="608613"/>
                </a:cubicBezTo>
                <a:cubicBezTo>
                  <a:pt x="2025899" y="616359"/>
                  <a:pt x="2075576" y="619165"/>
                  <a:pt x="2125163" y="616967"/>
                </a:cubicBezTo>
                <a:cubicBezTo>
                  <a:pt x="2128365" y="617255"/>
                  <a:pt x="2131578" y="616589"/>
                  <a:pt x="2134413" y="615077"/>
                </a:cubicBezTo>
                <a:cubicBezTo>
                  <a:pt x="2137694" y="615724"/>
                  <a:pt x="2141075" y="615724"/>
                  <a:pt x="2144358" y="615077"/>
                </a:cubicBezTo>
                <a:cubicBezTo>
                  <a:pt x="2155208" y="615246"/>
                  <a:pt x="2165989" y="613426"/>
                  <a:pt x="2176183" y="609706"/>
                </a:cubicBezTo>
                <a:cubicBezTo>
                  <a:pt x="2199872" y="603222"/>
                  <a:pt x="2222658" y="593794"/>
                  <a:pt x="2244010" y="581661"/>
                </a:cubicBezTo>
                <a:cubicBezTo>
                  <a:pt x="2247968" y="580079"/>
                  <a:pt x="2251410" y="577424"/>
                  <a:pt x="2253955" y="574002"/>
                </a:cubicBezTo>
                <a:cubicBezTo>
                  <a:pt x="2265552" y="567329"/>
                  <a:pt x="2276413" y="559463"/>
                  <a:pt x="2286378" y="550532"/>
                </a:cubicBezTo>
                <a:cubicBezTo>
                  <a:pt x="2288158" y="550183"/>
                  <a:pt x="2289609" y="548880"/>
                  <a:pt x="2290157" y="547150"/>
                </a:cubicBezTo>
                <a:cubicBezTo>
                  <a:pt x="2293200" y="545699"/>
                  <a:pt x="2295855" y="543559"/>
                  <a:pt x="2297914" y="540884"/>
                </a:cubicBezTo>
                <a:cubicBezTo>
                  <a:pt x="2299625" y="540576"/>
                  <a:pt x="2300987" y="539293"/>
                  <a:pt x="2301395" y="537603"/>
                </a:cubicBezTo>
                <a:cubicBezTo>
                  <a:pt x="2311599" y="529149"/>
                  <a:pt x="2320739" y="519492"/>
                  <a:pt x="2328645" y="508861"/>
                </a:cubicBezTo>
                <a:cubicBezTo>
                  <a:pt x="2330326" y="508214"/>
                  <a:pt x="2331480" y="506672"/>
                  <a:pt x="2331630" y="504883"/>
                </a:cubicBezTo>
                <a:cubicBezTo>
                  <a:pt x="2333588" y="503331"/>
                  <a:pt x="2335209" y="501401"/>
                  <a:pt x="2336403" y="499214"/>
                </a:cubicBezTo>
                <a:cubicBezTo>
                  <a:pt x="2338094" y="498647"/>
                  <a:pt x="2339277" y="497115"/>
                  <a:pt x="2339386" y="495335"/>
                </a:cubicBezTo>
                <a:lnTo>
                  <a:pt x="2342072" y="491654"/>
                </a:lnTo>
                <a:cubicBezTo>
                  <a:pt x="2343663" y="491078"/>
                  <a:pt x="2344737" y="489566"/>
                  <a:pt x="2344757" y="487876"/>
                </a:cubicBezTo>
                <a:lnTo>
                  <a:pt x="2345951" y="485887"/>
                </a:lnTo>
                <a:cubicBezTo>
                  <a:pt x="2349769" y="482992"/>
                  <a:pt x="2352802" y="479203"/>
                  <a:pt x="2354802" y="474847"/>
                </a:cubicBezTo>
                <a:cubicBezTo>
                  <a:pt x="2369242" y="451277"/>
                  <a:pt x="2379347" y="425300"/>
                  <a:pt x="2384638" y="398169"/>
                </a:cubicBezTo>
                <a:cubicBezTo>
                  <a:pt x="2386627" y="387825"/>
                  <a:pt x="2390008" y="386334"/>
                  <a:pt x="2399953" y="390809"/>
                </a:cubicBezTo>
                <a:cubicBezTo>
                  <a:pt x="2406945" y="394608"/>
                  <a:pt x="2414195" y="397930"/>
                  <a:pt x="2421635" y="400754"/>
                </a:cubicBezTo>
                <a:cubicBezTo>
                  <a:pt x="2425255" y="403559"/>
                  <a:pt x="2429193" y="405926"/>
                  <a:pt x="2433370" y="407816"/>
                </a:cubicBezTo>
                <a:cubicBezTo>
                  <a:pt x="2433937" y="409297"/>
                  <a:pt x="2435359" y="410282"/>
                  <a:pt x="2436950" y="410302"/>
                </a:cubicBezTo>
                <a:lnTo>
                  <a:pt x="2438939" y="411794"/>
                </a:lnTo>
                <a:cubicBezTo>
                  <a:pt x="2439576" y="413414"/>
                  <a:pt x="2441078" y="414539"/>
                  <a:pt x="2442818" y="414678"/>
                </a:cubicBezTo>
                <a:cubicBezTo>
                  <a:pt x="2445106" y="417284"/>
                  <a:pt x="2447831" y="419471"/>
                  <a:pt x="2450874" y="421142"/>
                </a:cubicBezTo>
                <a:cubicBezTo>
                  <a:pt x="2451133" y="422744"/>
                  <a:pt x="2452445" y="423966"/>
                  <a:pt x="2454056" y="424126"/>
                </a:cubicBezTo>
                <a:cubicBezTo>
                  <a:pt x="2462560" y="431118"/>
                  <a:pt x="2470208" y="439103"/>
                  <a:pt x="2476832" y="447896"/>
                </a:cubicBezTo>
                <a:cubicBezTo>
                  <a:pt x="2474762" y="456081"/>
                  <a:pt x="2471729" y="463996"/>
                  <a:pt x="2467781" y="471466"/>
                </a:cubicBezTo>
                <a:cubicBezTo>
                  <a:pt x="2464599" y="476499"/>
                  <a:pt x="2462430" y="482108"/>
                  <a:pt x="2461416" y="487975"/>
                </a:cubicBezTo>
                <a:lnTo>
                  <a:pt x="2459327" y="492649"/>
                </a:lnTo>
                <a:cubicBezTo>
                  <a:pt x="2452485" y="502465"/>
                  <a:pt x="2447194" y="513256"/>
                  <a:pt x="2443614" y="524674"/>
                </a:cubicBezTo>
                <a:cubicBezTo>
                  <a:pt x="2439348" y="530452"/>
                  <a:pt x="2435747" y="536688"/>
                  <a:pt x="2432873" y="543271"/>
                </a:cubicBezTo>
                <a:cubicBezTo>
                  <a:pt x="2431231" y="544126"/>
                  <a:pt x="2430167" y="545798"/>
                  <a:pt x="2430088" y="547647"/>
                </a:cubicBezTo>
                <a:cubicBezTo>
                  <a:pt x="2420541" y="560676"/>
                  <a:pt x="2411590" y="574301"/>
                  <a:pt x="2401147" y="586732"/>
                </a:cubicBezTo>
                <a:cubicBezTo>
                  <a:pt x="2349321" y="649259"/>
                  <a:pt x="2277716" y="692243"/>
                  <a:pt x="2198162" y="708564"/>
                </a:cubicBezTo>
                <a:cubicBezTo>
                  <a:pt x="2186626" y="711050"/>
                  <a:pt x="2175089" y="713237"/>
                  <a:pt x="2163552" y="715525"/>
                </a:cubicBezTo>
                <a:cubicBezTo>
                  <a:pt x="2162289" y="714929"/>
                  <a:pt x="2160787" y="715157"/>
                  <a:pt x="2159774" y="716122"/>
                </a:cubicBezTo>
                <a:cubicBezTo>
                  <a:pt x="2156411" y="715705"/>
                  <a:pt x="2153000" y="716112"/>
                  <a:pt x="2149828" y="717316"/>
                </a:cubicBezTo>
                <a:cubicBezTo>
                  <a:pt x="2148505" y="716709"/>
                  <a:pt x="2146943" y="716938"/>
                  <a:pt x="2145850" y="717912"/>
                </a:cubicBezTo>
                <a:cubicBezTo>
                  <a:pt x="2141394" y="717733"/>
                  <a:pt x="2136938" y="718200"/>
                  <a:pt x="2132622" y="719305"/>
                </a:cubicBezTo>
                <a:cubicBezTo>
                  <a:pt x="2131051" y="718211"/>
                  <a:pt x="2129052" y="717952"/>
                  <a:pt x="2127252" y="718608"/>
                </a:cubicBezTo>
                <a:cubicBezTo>
                  <a:pt x="2118967" y="718330"/>
                  <a:pt x="2110683" y="718797"/>
                  <a:pt x="2102487" y="720000"/>
                </a:cubicBezTo>
                <a:cubicBezTo>
                  <a:pt x="2090394" y="718558"/>
                  <a:pt x="2078181" y="718558"/>
                  <a:pt x="2066088" y="720000"/>
                </a:cubicBezTo>
                <a:cubicBezTo>
                  <a:pt x="2057873" y="718648"/>
                  <a:pt x="2049538" y="718181"/>
                  <a:pt x="2041224" y="718608"/>
                </a:cubicBezTo>
                <a:cubicBezTo>
                  <a:pt x="2039514" y="717395"/>
                  <a:pt x="2037306" y="717127"/>
                  <a:pt x="2035357" y="717912"/>
                </a:cubicBezTo>
                <a:cubicBezTo>
                  <a:pt x="2031647" y="716848"/>
                  <a:pt x="2027759" y="716510"/>
                  <a:pt x="2023919" y="716918"/>
                </a:cubicBezTo>
                <a:cubicBezTo>
                  <a:pt x="2022328" y="715516"/>
                  <a:pt x="2020060" y="715207"/>
                  <a:pt x="2018152" y="716122"/>
                </a:cubicBezTo>
                <a:cubicBezTo>
                  <a:pt x="2014969" y="714988"/>
                  <a:pt x="2011577" y="714551"/>
                  <a:pt x="2008206" y="714830"/>
                </a:cubicBezTo>
                <a:cubicBezTo>
                  <a:pt x="2006624" y="713476"/>
                  <a:pt x="2004396" y="713208"/>
                  <a:pt x="2002537" y="714133"/>
                </a:cubicBezTo>
                <a:lnTo>
                  <a:pt x="1996670" y="713138"/>
                </a:lnTo>
                <a:cubicBezTo>
                  <a:pt x="1995128" y="711736"/>
                  <a:pt x="1992920" y="711348"/>
                  <a:pt x="1991000" y="712144"/>
                </a:cubicBezTo>
                <a:lnTo>
                  <a:pt x="1987022" y="711348"/>
                </a:lnTo>
                <a:cubicBezTo>
                  <a:pt x="1985461" y="709986"/>
                  <a:pt x="1983283" y="709608"/>
                  <a:pt x="1981353" y="710353"/>
                </a:cubicBezTo>
                <a:lnTo>
                  <a:pt x="1975584" y="709260"/>
                </a:lnTo>
                <a:cubicBezTo>
                  <a:pt x="1974590" y="708276"/>
                  <a:pt x="1973109" y="707967"/>
                  <a:pt x="1971806" y="708465"/>
                </a:cubicBezTo>
                <a:cubicBezTo>
                  <a:pt x="1967012" y="706455"/>
                  <a:pt x="1961880" y="705410"/>
                  <a:pt x="1956689" y="705381"/>
                </a:cubicBezTo>
                <a:cubicBezTo>
                  <a:pt x="1955674" y="704307"/>
                  <a:pt x="1954133" y="703880"/>
                  <a:pt x="1952711" y="704287"/>
                </a:cubicBezTo>
                <a:cubicBezTo>
                  <a:pt x="1949658" y="702636"/>
                  <a:pt x="1946236" y="701790"/>
                  <a:pt x="1942765" y="701801"/>
                </a:cubicBezTo>
                <a:cubicBezTo>
                  <a:pt x="1941840" y="700716"/>
                  <a:pt x="1940348" y="700289"/>
                  <a:pt x="1938985" y="700707"/>
                </a:cubicBezTo>
                <a:cubicBezTo>
                  <a:pt x="1934550" y="698498"/>
                  <a:pt x="1929707" y="697216"/>
                  <a:pt x="1924764" y="696928"/>
                </a:cubicBezTo>
                <a:cubicBezTo>
                  <a:pt x="1923222" y="695864"/>
                  <a:pt x="1921591" y="694939"/>
                  <a:pt x="1919890" y="694143"/>
                </a:cubicBezTo>
                <a:lnTo>
                  <a:pt x="1874838" y="678926"/>
                </a:lnTo>
                <a:cubicBezTo>
                  <a:pt x="1872770" y="678061"/>
                  <a:pt x="1870512" y="677713"/>
                  <a:pt x="1868275" y="677932"/>
                </a:cubicBezTo>
                <a:lnTo>
                  <a:pt x="1863501" y="675844"/>
                </a:lnTo>
                <a:cubicBezTo>
                  <a:pt x="1862506" y="674232"/>
                  <a:pt x="1860716" y="673288"/>
                  <a:pt x="1858826" y="673357"/>
                </a:cubicBezTo>
                <a:lnTo>
                  <a:pt x="1857136" y="672363"/>
                </a:lnTo>
                <a:cubicBezTo>
                  <a:pt x="1845599" y="661919"/>
                  <a:pt x="1845301" y="649090"/>
                  <a:pt x="1847887" y="634769"/>
                </a:cubicBezTo>
                <a:cubicBezTo>
                  <a:pt x="1855534" y="587299"/>
                  <a:pt x="1869070" y="540954"/>
                  <a:pt x="1888165" y="496827"/>
                </a:cubicBezTo>
                <a:cubicBezTo>
                  <a:pt x="1902527" y="464196"/>
                  <a:pt x="1920538" y="433296"/>
                  <a:pt x="1941870" y="404732"/>
                </a:cubicBezTo>
                <a:cubicBezTo>
                  <a:pt x="1943561" y="402445"/>
                  <a:pt x="1946146" y="400555"/>
                  <a:pt x="1946146" y="397473"/>
                </a:cubicBezTo>
                <a:lnTo>
                  <a:pt x="1947340" y="395881"/>
                </a:lnTo>
                <a:cubicBezTo>
                  <a:pt x="1954561" y="389884"/>
                  <a:pt x="1960658" y="382644"/>
                  <a:pt x="1965342" y="374498"/>
                </a:cubicBezTo>
                <a:lnTo>
                  <a:pt x="1966535" y="372907"/>
                </a:lnTo>
                <a:cubicBezTo>
                  <a:pt x="1977852" y="363449"/>
                  <a:pt x="1988335" y="353036"/>
                  <a:pt x="1997863" y="341778"/>
                </a:cubicBezTo>
                <a:lnTo>
                  <a:pt x="1998459" y="341281"/>
                </a:lnTo>
                <a:cubicBezTo>
                  <a:pt x="2003004" y="339541"/>
                  <a:pt x="2006803" y="336269"/>
                  <a:pt x="2009200" y="332031"/>
                </a:cubicBezTo>
                <a:close/>
                <a:moveTo>
                  <a:pt x="167312" y="327756"/>
                </a:moveTo>
                <a:cubicBezTo>
                  <a:pt x="173378" y="328551"/>
                  <a:pt x="173378" y="333027"/>
                  <a:pt x="173378" y="337701"/>
                </a:cubicBezTo>
                <a:cubicBezTo>
                  <a:pt x="173359" y="356418"/>
                  <a:pt x="174492" y="375116"/>
                  <a:pt x="176760" y="393693"/>
                </a:cubicBezTo>
                <a:cubicBezTo>
                  <a:pt x="178222" y="407258"/>
                  <a:pt x="180579" y="420715"/>
                  <a:pt x="183821" y="433972"/>
                </a:cubicBezTo>
                <a:cubicBezTo>
                  <a:pt x="186854" y="442525"/>
                  <a:pt x="184816" y="452063"/>
                  <a:pt x="178550" y="458636"/>
                </a:cubicBezTo>
                <a:cubicBezTo>
                  <a:pt x="176899" y="460158"/>
                  <a:pt x="175815" y="462187"/>
                  <a:pt x="175467" y="464405"/>
                </a:cubicBezTo>
                <a:cubicBezTo>
                  <a:pt x="174979" y="464713"/>
                  <a:pt x="174592" y="465161"/>
                  <a:pt x="174374" y="465697"/>
                </a:cubicBezTo>
                <a:cubicBezTo>
                  <a:pt x="171857" y="466881"/>
                  <a:pt x="170077" y="469218"/>
                  <a:pt x="169599" y="471963"/>
                </a:cubicBezTo>
                <a:cubicBezTo>
                  <a:pt x="169152" y="472331"/>
                  <a:pt x="168803" y="472809"/>
                  <a:pt x="168605" y="473356"/>
                </a:cubicBezTo>
                <a:cubicBezTo>
                  <a:pt x="166686" y="474469"/>
                  <a:pt x="165094" y="476081"/>
                  <a:pt x="164030" y="478030"/>
                </a:cubicBezTo>
                <a:cubicBezTo>
                  <a:pt x="152523" y="495335"/>
                  <a:pt x="142547" y="513604"/>
                  <a:pt x="134194" y="532629"/>
                </a:cubicBezTo>
                <a:cubicBezTo>
                  <a:pt x="133109" y="534569"/>
                  <a:pt x="132593" y="536778"/>
                  <a:pt x="132702" y="538995"/>
                </a:cubicBezTo>
                <a:lnTo>
                  <a:pt x="130414" y="543669"/>
                </a:lnTo>
                <a:cubicBezTo>
                  <a:pt x="124766" y="556190"/>
                  <a:pt x="119623" y="568931"/>
                  <a:pt x="114999" y="581859"/>
                </a:cubicBezTo>
                <a:cubicBezTo>
                  <a:pt x="111369" y="585828"/>
                  <a:pt x="109887" y="591317"/>
                  <a:pt x="111021" y="596578"/>
                </a:cubicBezTo>
                <a:cubicBezTo>
                  <a:pt x="111329" y="600129"/>
                  <a:pt x="113985" y="603023"/>
                  <a:pt x="117486" y="603640"/>
                </a:cubicBezTo>
                <a:lnTo>
                  <a:pt x="120370" y="605032"/>
                </a:lnTo>
                <a:cubicBezTo>
                  <a:pt x="123194" y="607300"/>
                  <a:pt x="126695" y="608563"/>
                  <a:pt x="130315" y="608613"/>
                </a:cubicBezTo>
                <a:cubicBezTo>
                  <a:pt x="179336" y="616359"/>
                  <a:pt x="229013" y="619165"/>
                  <a:pt x="278600" y="616967"/>
                </a:cubicBezTo>
                <a:cubicBezTo>
                  <a:pt x="281802" y="617255"/>
                  <a:pt x="285015" y="616589"/>
                  <a:pt x="287850" y="615077"/>
                </a:cubicBezTo>
                <a:cubicBezTo>
                  <a:pt x="291132" y="615724"/>
                  <a:pt x="294513" y="615724"/>
                  <a:pt x="297795" y="615077"/>
                </a:cubicBezTo>
                <a:cubicBezTo>
                  <a:pt x="308645" y="615246"/>
                  <a:pt x="319427" y="613426"/>
                  <a:pt x="329620" y="609706"/>
                </a:cubicBezTo>
                <a:cubicBezTo>
                  <a:pt x="353310" y="603222"/>
                  <a:pt x="376095" y="593794"/>
                  <a:pt x="397447" y="581661"/>
                </a:cubicBezTo>
                <a:cubicBezTo>
                  <a:pt x="401406" y="580079"/>
                  <a:pt x="404847" y="577424"/>
                  <a:pt x="407393" y="574002"/>
                </a:cubicBezTo>
                <a:cubicBezTo>
                  <a:pt x="418989" y="567329"/>
                  <a:pt x="429850" y="559463"/>
                  <a:pt x="439815" y="550532"/>
                </a:cubicBezTo>
                <a:cubicBezTo>
                  <a:pt x="441595" y="550183"/>
                  <a:pt x="443047" y="548880"/>
                  <a:pt x="443594" y="547150"/>
                </a:cubicBezTo>
                <a:cubicBezTo>
                  <a:pt x="446637" y="545699"/>
                  <a:pt x="449293" y="543559"/>
                  <a:pt x="451352" y="540884"/>
                </a:cubicBezTo>
                <a:cubicBezTo>
                  <a:pt x="453062" y="540576"/>
                  <a:pt x="454425" y="539293"/>
                  <a:pt x="454832" y="537603"/>
                </a:cubicBezTo>
                <a:cubicBezTo>
                  <a:pt x="465036" y="529149"/>
                  <a:pt x="474176" y="519492"/>
                  <a:pt x="482083" y="508861"/>
                </a:cubicBezTo>
                <a:cubicBezTo>
                  <a:pt x="483764" y="508214"/>
                  <a:pt x="484917" y="506672"/>
                  <a:pt x="485067" y="504883"/>
                </a:cubicBezTo>
                <a:cubicBezTo>
                  <a:pt x="487026" y="503331"/>
                  <a:pt x="488646" y="501401"/>
                  <a:pt x="489841" y="499214"/>
                </a:cubicBezTo>
                <a:cubicBezTo>
                  <a:pt x="491531" y="498647"/>
                  <a:pt x="492714" y="497115"/>
                  <a:pt x="492824" y="495335"/>
                </a:cubicBezTo>
                <a:lnTo>
                  <a:pt x="495509" y="491654"/>
                </a:lnTo>
                <a:cubicBezTo>
                  <a:pt x="497100" y="491078"/>
                  <a:pt x="498174" y="489566"/>
                  <a:pt x="498195" y="487876"/>
                </a:cubicBezTo>
                <a:lnTo>
                  <a:pt x="499388" y="485887"/>
                </a:lnTo>
                <a:cubicBezTo>
                  <a:pt x="503206" y="482992"/>
                  <a:pt x="506240" y="479203"/>
                  <a:pt x="508239" y="474847"/>
                </a:cubicBezTo>
                <a:cubicBezTo>
                  <a:pt x="522680" y="451277"/>
                  <a:pt x="532785" y="425300"/>
                  <a:pt x="538075" y="398169"/>
                </a:cubicBezTo>
                <a:cubicBezTo>
                  <a:pt x="540064" y="387825"/>
                  <a:pt x="543445" y="386334"/>
                  <a:pt x="553391" y="390809"/>
                </a:cubicBezTo>
                <a:cubicBezTo>
                  <a:pt x="560382" y="394608"/>
                  <a:pt x="567633" y="397930"/>
                  <a:pt x="575072" y="400754"/>
                </a:cubicBezTo>
                <a:cubicBezTo>
                  <a:pt x="578692" y="403559"/>
                  <a:pt x="582631" y="405926"/>
                  <a:pt x="586807" y="407816"/>
                </a:cubicBezTo>
                <a:cubicBezTo>
                  <a:pt x="587374" y="409297"/>
                  <a:pt x="588796" y="410282"/>
                  <a:pt x="590387" y="410302"/>
                </a:cubicBezTo>
                <a:lnTo>
                  <a:pt x="592376" y="411794"/>
                </a:lnTo>
                <a:cubicBezTo>
                  <a:pt x="593013" y="413414"/>
                  <a:pt x="594515" y="414539"/>
                  <a:pt x="596255" y="414678"/>
                </a:cubicBezTo>
                <a:cubicBezTo>
                  <a:pt x="598543" y="417284"/>
                  <a:pt x="601268" y="419471"/>
                  <a:pt x="604311" y="421142"/>
                </a:cubicBezTo>
                <a:cubicBezTo>
                  <a:pt x="604570" y="422744"/>
                  <a:pt x="605882" y="423966"/>
                  <a:pt x="607493" y="424126"/>
                </a:cubicBezTo>
                <a:cubicBezTo>
                  <a:pt x="615997" y="431118"/>
                  <a:pt x="623645" y="439103"/>
                  <a:pt x="630269" y="447896"/>
                </a:cubicBezTo>
                <a:cubicBezTo>
                  <a:pt x="628200" y="456081"/>
                  <a:pt x="625167" y="463996"/>
                  <a:pt x="621219" y="471466"/>
                </a:cubicBezTo>
                <a:cubicBezTo>
                  <a:pt x="618036" y="476499"/>
                  <a:pt x="615867" y="482108"/>
                  <a:pt x="614854" y="487975"/>
                </a:cubicBezTo>
                <a:lnTo>
                  <a:pt x="612764" y="492649"/>
                </a:lnTo>
                <a:cubicBezTo>
                  <a:pt x="605922" y="502465"/>
                  <a:pt x="600631" y="513256"/>
                  <a:pt x="597051" y="524674"/>
                </a:cubicBezTo>
                <a:cubicBezTo>
                  <a:pt x="592785" y="530452"/>
                  <a:pt x="589185" y="536688"/>
                  <a:pt x="586310" y="543271"/>
                </a:cubicBezTo>
                <a:cubicBezTo>
                  <a:pt x="584669" y="544126"/>
                  <a:pt x="583605" y="545798"/>
                  <a:pt x="583525" y="547647"/>
                </a:cubicBezTo>
                <a:cubicBezTo>
                  <a:pt x="573978" y="560676"/>
                  <a:pt x="565028" y="574301"/>
                  <a:pt x="554584" y="586732"/>
                </a:cubicBezTo>
                <a:cubicBezTo>
                  <a:pt x="502759" y="649259"/>
                  <a:pt x="431153" y="692243"/>
                  <a:pt x="351599" y="708564"/>
                </a:cubicBezTo>
                <a:cubicBezTo>
                  <a:pt x="340063" y="711050"/>
                  <a:pt x="328526" y="713237"/>
                  <a:pt x="316990" y="715525"/>
                </a:cubicBezTo>
                <a:cubicBezTo>
                  <a:pt x="315726" y="714929"/>
                  <a:pt x="314225" y="715157"/>
                  <a:pt x="313211" y="716122"/>
                </a:cubicBezTo>
                <a:cubicBezTo>
                  <a:pt x="309849" y="715705"/>
                  <a:pt x="306438" y="716112"/>
                  <a:pt x="303265" y="717316"/>
                </a:cubicBezTo>
                <a:cubicBezTo>
                  <a:pt x="301943" y="716709"/>
                  <a:pt x="300381" y="716938"/>
                  <a:pt x="299287" y="717912"/>
                </a:cubicBezTo>
                <a:cubicBezTo>
                  <a:pt x="294831" y="717733"/>
                  <a:pt x="290376" y="718200"/>
                  <a:pt x="286059" y="719305"/>
                </a:cubicBezTo>
                <a:cubicBezTo>
                  <a:pt x="284488" y="718211"/>
                  <a:pt x="282489" y="717952"/>
                  <a:pt x="280689" y="718608"/>
                </a:cubicBezTo>
                <a:cubicBezTo>
                  <a:pt x="272404" y="718330"/>
                  <a:pt x="264120" y="718797"/>
                  <a:pt x="255924" y="720000"/>
                </a:cubicBezTo>
                <a:cubicBezTo>
                  <a:pt x="243831" y="718558"/>
                  <a:pt x="231618" y="718558"/>
                  <a:pt x="219525" y="720000"/>
                </a:cubicBezTo>
                <a:cubicBezTo>
                  <a:pt x="211310" y="718648"/>
                  <a:pt x="202975" y="718181"/>
                  <a:pt x="194661" y="718608"/>
                </a:cubicBezTo>
                <a:cubicBezTo>
                  <a:pt x="192951" y="717395"/>
                  <a:pt x="190743" y="717127"/>
                  <a:pt x="188794" y="717912"/>
                </a:cubicBezTo>
                <a:cubicBezTo>
                  <a:pt x="185084" y="716848"/>
                  <a:pt x="181196" y="716510"/>
                  <a:pt x="177357" y="716918"/>
                </a:cubicBezTo>
                <a:cubicBezTo>
                  <a:pt x="175765" y="715516"/>
                  <a:pt x="173497" y="715207"/>
                  <a:pt x="171589" y="716122"/>
                </a:cubicBezTo>
                <a:cubicBezTo>
                  <a:pt x="168406" y="714988"/>
                  <a:pt x="165014" y="714551"/>
                  <a:pt x="161643" y="714830"/>
                </a:cubicBezTo>
                <a:cubicBezTo>
                  <a:pt x="160062" y="713476"/>
                  <a:pt x="157833" y="713208"/>
                  <a:pt x="155974" y="714133"/>
                </a:cubicBezTo>
                <a:lnTo>
                  <a:pt x="150107" y="713138"/>
                </a:lnTo>
                <a:cubicBezTo>
                  <a:pt x="148565" y="711736"/>
                  <a:pt x="146357" y="711348"/>
                  <a:pt x="144437" y="712144"/>
                </a:cubicBezTo>
                <a:lnTo>
                  <a:pt x="140459" y="711348"/>
                </a:lnTo>
                <a:cubicBezTo>
                  <a:pt x="138898" y="709986"/>
                  <a:pt x="136720" y="709608"/>
                  <a:pt x="134790" y="710353"/>
                </a:cubicBezTo>
                <a:lnTo>
                  <a:pt x="129022" y="709260"/>
                </a:lnTo>
                <a:cubicBezTo>
                  <a:pt x="128028" y="708276"/>
                  <a:pt x="126546" y="707967"/>
                  <a:pt x="125243" y="708465"/>
                </a:cubicBezTo>
                <a:cubicBezTo>
                  <a:pt x="120449" y="706455"/>
                  <a:pt x="115317" y="705410"/>
                  <a:pt x="110126" y="705381"/>
                </a:cubicBezTo>
                <a:cubicBezTo>
                  <a:pt x="109111" y="704307"/>
                  <a:pt x="107570" y="703880"/>
                  <a:pt x="106148" y="704287"/>
                </a:cubicBezTo>
                <a:cubicBezTo>
                  <a:pt x="103095" y="702636"/>
                  <a:pt x="99673" y="701790"/>
                  <a:pt x="96202" y="701801"/>
                </a:cubicBezTo>
                <a:cubicBezTo>
                  <a:pt x="95277" y="700716"/>
                  <a:pt x="93785" y="700289"/>
                  <a:pt x="92423" y="700707"/>
                </a:cubicBezTo>
                <a:cubicBezTo>
                  <a:pt x="87987" y="698498"/>
                  <a:pt x="83144" y="697216"/>
                  <a:pt x="78202" y="696928"/>
                </a:cubicBezTo>
                <a:cubicBezTo>
                  <a:pt x="76659" y="695864"/>
                  <a:pt x="75028" y="694939"/>
                  <a:pt x="73328" y="694143"/>
                </a:cubicBezTo>
                <a:lnTo>
                  <a:pt x="28275" y="678926"/>
                </a:lnTo>
                <a:cubicBezTo>
                  <a:pt x="26207" y="678061"/>
                  <a:pt x="23949" y="677713"/>
                  <a:pt x="21712" y="677932"/>
                </a:cubicBezTo>
                <a:lnTo>
                  <a:pt x="16938" y="675844"/>
                </a:lnTo>
                <a:cubicBezTo>
                  <a:pt x="15943" y="674232"/>
                  <a:pt x="14153" y="673288"/>
                  <a:pt x="12263" y="673357"/>
                </a:cubicBezTo>
                <a:lnTo>
                  <a:pt x="10573" y="672363"/>
                </a:lnTo>
                <a:cubicBezTo>
                  <a:pt x="-964" y="661919"/>
                  <a:pt x="-1262" y="649090"/>
                  <a:pt x="1324" y="634769"/>
                </a:cubicBezTo>
                <a:cubicBezTo>
                  <a:pt x="8971" y="587299"/>
                  <a:pt x="22507" y="540954"/>
                  <a:pt x="41603" y="496827"/>
                </a:cubicBezTo>
                <a:cubicBezTo>
                  <a:pt x="55964" y="464196"/>
                  <a:pt x="73975" y="433296"/>
                  <a:pt x="95308" y="404732"/>
                </a:cubicBezTo>
                <a:cubicBezTo>
                  <a:pt x="96998" y="402445"/>
                  <a:pt x="99583" y="400555"/>
                  <a:pt x="99583" y="397473"/>
                </a:cubicBezTo>
                <a:lnTo>
                  <a:pt x="100777" y="395881"/>
                </a:lnTo>
                <a:cubicBezTo>
                  <a:pt x="107998" y="389884"/>
                  <a:pt x="114095" y="382644"/>
                  <a:pt x="118779" y="374498"/>
                </a:cubicBezTo>
                <a:lnTo>
                  <a:pt x="119972" y="372907"/>
                </a:lnTo>
                <a:cubicBezTo>
                  <a:pt x="131289" y="363449"/>
                  <a:pt x="141773" y="353036"/>
                  <a:pt x="151300" y="341778"/>
                </a:cubicBezTo>
                <a:lnTo>
                  <a:pt x="151896" y="341281"/>
                </a:lnTo>
                <a:cubicBezTo>
                  <a:pt x="156442" y="339541"/>
                  <a:pt x="160240" y="336269"/>
                  <a:pt x="162637" y="332031"/>
                </a:cubicBezTo>
                <a:close/>
                <a:moveTo>
                  <a:pt x="4087690" y="254443"/>
                </a:moveTo>
                <a:cubicBezTo>
                  <a:pt x="4090396" y="255138"/>
                  <a:pt x="4093240" y="255138"/>
                  <a:pt x="4095945" y="254443"/>
                </a:cubicBezTo>
                <a:cubicBezTo>
                  <a:pt x="4106647" y="256233"/>
                  <a:pt x="4117566" y="256233"/>
                  <a:pt x="4128269" y="254443"/>
                </a:cubicBezTo>
                <a:cubicBezTo>
                  <a:pt x="4131013" y="255138"/>
                  <a:pt x="4133878" y="255138"/>
                  <a:pt x="4136623" y="254443"/>
                </a:cubicBezTo>
                <a:cubicBezTo>
                  <a:pt x="4142957" y="256919"/>
                  <a:pt x="4149870" y="257466"/>
                  <a:pt x="4156513" y="256034"/>
                </a:cubicBezTo>
                <a:lnTo>
                  <a:pt x="4160989" y="256034"/>
                </a:lnTo>
                <a:cubicBezTo>
                  <a:pt x="4164171" y="258202"/>
                  <a:pt x="4168198" y="258729"/>
                  <a:pt x="4171829" y="257426"/>
                </a:cubicBezTo>
                <a:lnTo>
                  <a:pt x="4178194" y="258023"/>
                </a:lnTo>
                <a:cubicBezTo>
                  <a:pt x="4180770" y="259833"/>
                  <a:pt x="4184051" y="260310"/>
                  <a:pt x="4187045" y="259316"/>
                </a:cubicBezTo>
                <a:lnTo>
                  <a:pt x="4191620" y="259912"/>
                </a:lnTo>
                <a:cubicBezTo>
                  <a:pt x="4194166" y="261921"/>
                  <a:pt x="4197597" y="262380"/>
                  <a:pt x="4200571" y="261106"/>
                </a:cubicBezTo>
                <a:lnTo>
                  <a:pt x="4205046" y="261901"/>
                </a:lnTo>
                <a:cubicBezTo>
                  <a:pt x="4206349" y="263284"/>
                  <a:pt x="4208368" y="263721"/>
                  <a:pt x="4210118" y="262996"/>
                </a:cubicBezTo>
                <a:lnTo>
                  <a:pt x="4214296" y="264189"/>
                </a:lnTo>
                <a:cubicBezTo>
                  <a:pt x="4216503" y="266029"/>
                  <a:pt x="4219198" y="267202"/>
                  <a:pt x="4222053" y="267570"/>
                </a:cubicBezTo>
                <a:cubicBezTo>
                  <a:pt x="4232893" y="269858"/>
                  <a:pt x="4243634" y="272444"/>
                  <a:pt x="4254276" y="275726"/>
                </a:cubicBezTo>
                <a:cubicBezTo>
                  <a:pt x="4256086" y="276322"/>
                  <a:pt x="4258036" y="276322"/>
                  <a:pt x="4259845" y="275726"/>
                </a:cubicBezTo>
                <a:cubicBezTo>
                  <a:pt x="4261924" y="277018"/>
                  <a:pt x="4264271" y="277834"/>
                  <a:pt x="4266707" y="278113"/>
                </a:cubicBezTo>
                <a:cubicBezTo>
                  <a:pt x="4267682" y="279634"/>
                  <a:pt x="4269532" y="280361"/>
                  <a:pt x="4271283" y="279903"/>
                </a:cubicBezTo>
                <a:cubicBezTo>
                  <a:pt x="4281924" y="285572"/>
                  <a:pt x="4293162" y="289451"/>
                  <a:pt x="4303108" y="295517"/>
                </a:cubicBezTo>
                <a:cubicBezTo>
                  <a:pt x="4360642" y="329670"/>
                  <a:pt x="4409672" y="376423"/>
                  <a:pt x="4446520" y="432265"/>
                </a:cubicBezTo>
                <a:cubicBezTo>
                  <a:pt x="4489483" y="499079"/>
                  <a:pt x="4515750" y="575251"/>
                  <a:pt x="4523099" y="654346"/>
                </a:cubicBezTo>
                <a:cubicBezTo>
                  <a:pt x="4523229" y="654804"/>
                  <a:pt x="4523348" y="655251"/>
                  <a:pt x="4523438" y="655718"/>
                </a:cubicBezTo>
                <a:cubicBezTo>
                  <a:pt x="4525416" y="665237"/>
                  <a:pt x="4519290" y="674554"/>
                  <a:pt x="4509772" y="676525"/>
                </a:cubicBezTo>
                <a:cubicBezTo>
                  <a:pt x="4497639" y="681398"/>
                  <a:pt x="4485406" y="685972"/>
                  <a:pt x="4473074" y="690150"/>
                </a:cubicBezTo>
                <a:cubicBezTo>
                  <a:pt x="4437787" y="702342"/>
                  <a:pt x="4401418" y="711164"/>
                  <a:pt x="4364470" y="716505"/>
                </a:cubicBezTo>
                <a:cubicBezTo>
                  <a:pt x="4290646" y="727136"/>
                  <a:pt x="4215419" y="722084"/>
                  <a:pt x="4143683" y="701686"/>
                </a:cubicBezTo>
                <a:cubicBezTo>
                  <a:pt x="4140600" y="700790"/>
                  <a:pt x="4135926" y="699896"/>
                  <a:pt x="4133738" y="699299"/>
                </a:cubicBezTo>
                <a:cubicBezTo>
                  <a:pt x="4131550" y="698702"/>
                  <a:pt x="4129263" y="698603"/>
                  <a:pt x="4128766" y="695520"/>
                </a:cubicBezTo>
                <a:cubicBezTo>
                  <a:pt x="4128269" y="692436"/>
                  <a:pt x="4130555" y="691044"/>
                  <a:pt x="4132843" y="689752"/>
                </a:cubicBezTo>
                <a:lnTo>
                  <a:pt x="4134533" y="688857"/>
                </a:lnTo>
                <a:cubicBezTo>
                  <a:pt x="4160501" y="675171"/>
                  <a:pt x="4185056" y="658940"/>
                  <a:pt x="4207832" y="640423"/>
                </a:cubicBezTo>
                <a:cubicBezTo>
                  <a:pt x="4216225" y="632128"/>
                  <a:pt x="4225534" y="624818"/>
                  <a:pt x="4235578" y="618642"/>
                </a:cubicBezTo>
                <a:cubicBezTo>
                  <a:pt x="4238383" y="620114"/>
                  <a:pt x="4241596" y="620631"/>
                  <a:pt x="4244728" y="620134"/>
                </a:cubicBezTo>
                <a:cubicBezTo>
                  <a:pt x="4251739" y="621457"/>
                  <a:pt x="4258900" y="621794"/>
                  <a:pt x="4266012" y="621128"/>
                </a:cubicBezTo>
                <a:cubicBezTo>
                  <a:pt x="4277320" y="623217"/>
                  <a:pt x="4288916" y="623217"/>
                  <a:pt x="4300224" y="621128"/>
                </a:cubicBezTo>
                <a:cubicBezTo>
                  <a:pt x="4307325" y="621895"/>
                  <a:pt x="4314505" y="621556"/>
                  <a:pt x="4321506" y="620134"/>
                </a:cubicBezTo>
                <a:cubicBezTo>
                  <a:pt x="4325863" y="621407"/>
                  <a:pt x="4330527" y="621049"/>
                  <a:pt x="4334634" y="619139"/>
                </a:cubicBezTo>
                <a:cubicBezTo>
                  <a:pt x="4338573" y="619756"/>
                  <a:pt x="4342591" y="619418"/>
                  <a:pt x="4346370" y="618145"/>
                </a:cubicBezTo>
                <a:cubicBezTo>
                  <a:pt x="4348826" y="619200"/>
                  <a:pt x="4351652" y="618901"/>
                  <a:pt x="4353830" y="617349"/>
                </a:cubicBezTo>
                <a:cubicBezTo>
                  <a:pt x="4357180" y="617598"/>
                  <a:pt x="4360552" y="617230"/>
                  <a:pt x="4363775" y="616255"/>
                </a:cubicBezTo>
                <a:cubicBezTo>
                  <a:pt x="4365604" y="617041"/>
                  <a:pt x="4367712" y="616732"/>
                  <a:pt x="4369244" y="615460"/>
                </a:cubicBezTo>
                <a:lnTo>
                  <a:pt x="4373321" y="614664"/>
                </a:lnTo>
                <a:cubicBezTo>
                  <a:pt x="4384113" y="615101"/>
                  <a:pt x="4394884" y="613440"/>
                  <a:pt x="4405047" y="609791"/>
                </a:cubicBezTo>
                <a:cubicBezTo>
                  <a:pt x="4412308" y="607703"/>
                  <a:pt x="4414397" y="603226"/>
                  <a:pt x="4413302" y="595767"/>
                </a:cubicBezTo>
                <a:cubicBezTo>
                  <a:pt x="4412885" y="593252"/>
                  <a:pt x="4412219" y="590786"/>
                  <a:pt x="4411313" y="588408"/>
                </a:cubicBezTo>
                <a:cubicBezTo>
                  <a:pt x="4402711" y="563167"/>
                  <a:pt x="4392238" y="538602"/>
                  <a:pt x="4379985" y="514912"/>
                </a:cubicBezTo>
                <a:cubicBezTo>
                  <a:pt x="4378723" y="511292"/>
                  <a:pt x="4376484" y="508089"/>
                  <a:pt x="4373521" y="505663"/>
                </a:cubicBezTo>
                <a:cubicBezTo>
                  <a:pt x="4373123" y="503604"/>
                  <a:pt x="4372079" y="501724"/>
                  <a:pt x="4370537" y="500293"/>
                </a:cubicBezTo>
                <a:cubicBezTo>
                  <a:pt x="4369085" y="494056"/>
                  <a:pt x="4365584" y="488487"/>
                  <a:pt x="4360591" y="484479"/>
                </a:cubicBezTo>
                <a:cubicBezTo>
                  <a:pt x="4360413" y="483892"/>
                  <a:pt x="4360065" y="483375"/>
                  <a:pt x="4359597" y="482987"/>
                </a:cubicBezTo>
                <a:cubicBezTo>
                  <a:pt x="4359567" y="481137"/>
                  <a:pt x="4358433" y="479497"/>
                  <a:pt x="4356714" y="478811"/>
                </a:cubicBezTo>
                <a:cubicBezTo>
                  <a:pt x="4356534" y="478223"/>
                  <a:pt x="4356186" y="477706"/>
                  <a:pt x="4355718" y="477319"/>
                </a:cubicBezTo>
                <a:cubicBezTo>
                  <a:pt x="4355619" y="475508"/>
                  <a:pt x="4354446" y="473937"/>
                  <a:pt x="4352735" y="473340"/>
                </a:cubicBezTo>
                <a:cubicBezTo>
                  <a:pt x="4351731" y="471112"/>
                  <a:pt x="4350149" y="469193"/>
                  <a:pt x="4348160" y="467771"/>
                </a:cubicBezTo>
                <a:cubicBezTo>
                  <a:pt x="4347524" y="464778"/>
                  <a:pt x="4345544" y="462251"/>
                  <a:pt x="4342790" y="460908"/>
                </a:cubicBezTo>
                <a:cubicBezTo>
                  <a:pt x="4341885" y="459039"/>
                  <a:pt x="4340472" y="457448"/>
                  <a:pt x="4338712" y="456334"/>
                </a:cubicBezTo>
                <a:cubicBezTo>
                  <a:pt x="4337907" y="453738"/>
                  <a:pt x="4336076" y="451580"/>
                  <a:pt x="4333640" y="450366"/>
                </a:cubicBezTo>
                <a:cubicBezTo>
                  <a:pt x="4326688" y="440779"/>
                  <a:pt x="4318264" y="432355"/>
                  <a:pt x="4308677" y="425403"/>
                </a:cubicBezTo>
                <a:cubicBezTo>
                  <a:pt x="4307971" y="423723"/>
                  <a:pt x="4306479" y="422500"/>
                  <a:pt x="4304699" y="422122"/>
                </a:cubicBezTo>
                <a:cubicBezTo>
                  <a:pt x="4297340" y="415120"/>
                  <a:pt x="4289075" y="409133"/>
                  <a:pt x="4280134" y="404319"/>
                </a:cubicBezTo>
                <a:cubicBezTo>
                  <a:pt x="4279388" y="402679"/>
                  <a:pt x="4277757" y="401635"/>
                  <a:pt x="4275957" y="401635"/>
                </a:cubicBezTo>
                <a:cubicBezTo>
                  <a:pt x="4273391" y="399248"/>
                  <a:pt x="4270289" y="397507"/>
                  <a:pt x="4266907" y="396562"/>
                </a:cubicBezTo>
                <a:cubicBezTo>
                  <a:pt x="4258403" y="389868"/>
                  <a:pt x="4248766" y="384757"/>
                  <a:pt x="4238462" y="381445"/>
                </a:cubicBezTo>
                <a:cubicBezTo>
                  <a:pt x="4175668" y="356343"/>
                  <a:pt x="4107075" y="349451"/>
                  <a:pt x="4040550" y="361554"/>
                </a:cubicBezTo>
                <a:cubicBezTo>
                  <a:pt x="4026387" y="363832"/>
                  <a:pt x="4012474" y="367423"/>
                  <a:pt x="3998979" y="372295"/>
                </a:cubicBezTo>
                <a:cubicBezTo>
                  <a:pt x="3992613" y="374782"/>
                  <a:pt x="3989729" y="372792"/>
                  <a:pt x="3989033" y="365830"/>
                </a:cubicBezTo>
                <a:cubicBezTo>
                  <a:pt x="3989202" y="362021"/>
                  <a:pt x="3988863" y="358212"/>
                  <a:pt x="3988038" y="354493"/>
                </a:cubicBezTo>
                <a:cubicBezTo>
                  <a:pt x="3988834" y="351221"/>
                  <a:pt x="3988834" y="347820"/>
                  <a:pt x="3988038" y="344548"/>
                </a:cubicBezTo>
                <a:cubicBezTo>
                  <a:pt x="3990355" y="338620"/>
                  <a:pt x="3990803" y="332136"/>
                  <a:pt x="3989331" y="325950"/>
                </a:cubicBezTo>
                <a:cubicBezTo>
                  <a:pt x="3990107" y="323960"/>
                  <a:pt x="3990355" y="321802"/>
                  <a:pt x="3990027" y="319685"/>
                </a:cubicBezTo>
                <a:cubicBezTo>
                  <a:pt x="3992086" y="316412"/>
                  <a:pt x="3992533" y="312384"/>
                  <a:pt x="3991221" y="308744"/>
                </a:cubicBezTo>
                <a:lnTo>
                  <a:pt x="3992017" y="304468"/>
                </a:lnTo>
                <a:cubicBezTo>
                  <a:pt x="3993647" y="302439"/>
                  <a:pt x="3993995" y="299674"/>
                  <a:pt x="3992911" y="297307"/>
                </a:cubicBezTo>
                <a:lnTo>
                  <a:pt x="3994105" y="293030"/>
                </a:lnTo>
                <a:cubicBezTo>
                  <a:pt x="3996641" y="287104"/>
                  <a:pt x="3998312" y="280838"/>
                  <a:pt x="3999078" y="274433"/>
                </a:cubicBezTo>
                <a:cubicBezTo>
                  <a:pt x="4002499" y="269918"/>
                  <a:pt x="4006835" y="266189"/>
                  <a:pt x="4011808" y="263493"/>
                </a:cubicBezTo>
                <a:cubicBezTo>
                  <a:pt x="4018143" y="264388"/>
                  <a:pt x="4024598" y="263304"/>
                  <a:pt x="4030306" y="260409"/>
                </a:cubicBezTo>
                <a:lnTo>
                  <a:pt x="4034781" y="259813"/>
                </a:lnTo>
                <a:cubicBezTo>
                  <a:pt x="4038431" y="260987"/>
                  <a:pt x="4042420" y="260440"/>
                  <a:pt x="4045622" y="258321"/>
                </a:cubicBezTo>
                <a:lnTo>
                  <a:pt x="4050097" y="257824"/>
                </a:lnTo>
                <a:cubicBezTo>
                  <a:pt x="4054335" y="259157"/>
                  <a:pt x="4058939" y="258690"/>
                  <a:pt x="4062828" y="256531"/>
                </a:cubicBezTo>
                <a:lnTo>
                  <a:pt x="4067303" y="256034"/>
                </a:lnTo>
                <a:cubicBezTo>
                  <a:pt x="4074105" y="257556"/>
                  <a:pt x="4081206" y="256998"/>
                  <a:pt x="4087690" y="254443"/>
                </a:cubicBezTo>
                <a:close/>
                <a:moveTo>
                  <a:pt x="2241126" y="251276"/>
                </a:moveTo>
                <a:cubicBezTo>
                  <a:pt x="2243832" y="251971"/>
                  <a:pt x="2246676" y="251971"/>
                  <a:pt x="2249381" y="251276"/>
                </a:cubicBezTo>
                <a:cubicBezTo>
                  <a:pt x="2260082" y="253066"/>
                  <a:pt x="2271002" y="253066"/>
                  <a:pt x="2281704" y="251276"/>
                </a:cubicBezTo>
                <a:cubicBezTo>
                  <a:pt x="2284448" y="251971"/>
                  <a:pt x="2287313" y="251971"/>
                  <a:pt x="2290058" y="251276"/>
                </a:cubicBezTo>
                <a:cubicBezTo>
                  <a:pt x="2296393" y="253752"/>
                  <a:pt x="2303305" y="254299"/>
                  <a:pt x="2309949" y="252867"/>
                </a:cubicBezTo>
                <a:lnTo>
                  <a:pt x="2314424" y="252867"/>
                </a:lnTo>
                <a:cubicBezTo>
                  <a:pt x="2317607" y="255035"/>
                  <a:pt x="2321634" y="255562"/>
                  <a:pt x="2325264" y="254259"/>
                </a:cubicBezTo>
                <a:lnTo>
                  <a:pt x="2331630" y="254856"/>
                </a:lnTo>
                <a:cubicBezTo>
                  <a:pt x="2334205" y="256666"/>
                  <a:pt x="2337487" y="257143"/>
                  <a:pt x="2340481" y="256149"/>
                </a:cubicBezTo>
                <a:lnTo>
                  <a:pt x="2345056" y="256745"/>
                </a:lnTo>
                <a:cubicBezTo>
                  <a:pt x="2347602" y="258754"/>
                  <a:pt x="2351033" y="259213"/>
                  <a:pt x="2354006" y="257939"/>
                </a:cubicBezTo>
                <a:lnTo>
                  <a:pt x="2358481" y="258734"/>
                </a:lnTo>
                <a:cubicBezTo>
                  <a:pt x="2359785" y="260117"/>
                  <a:pt x="2361804" y="260554"/>
                  <a:pt x="2363554" y="259829"/>
                </a:cubicBezTo>
                <a:lnTo>
                  <a:pt x="2367731" y="261022"/>
                </a:lnTo>
                <a:cubicBezTo>
                  <a:pt x="2369939" y="262862"/>
                  <a:pt x="2372634" y="264035"/>
                  <a:pt x="2375488" y="264403"/>
                </a:cubicBezTo>
                <a:cubicBezTo>
                  <a:pt x="2386329" y="266691"/>
                  <a:pt x="2397070" y="269277"/>
                  <a:pt x="2407711" y="272559"/>
                </a:cubicBezTo>
                <a:cubicBezTo>
                  <a:pt x="2409522" y="273155"/>
                  <a:pt x="2411471" y="273155"/>
                  <a:pt x="2413281" y="272559"/>
                </a:cubicBezTo>
                <a:cubicBezTo>
                  <a:pt x="2415360" y="273851"/>
                  <a:pt x="2417707" y="274667"/>
                  <a:pt x="2420143" y="274946"/>
                </a:cubicBezTo>
                <a:cubicBezTo>
                  <a:pt x="2421118" y="276467"/>
                  <a:pt x="2422967" y="277194"/>
                  <a:pt x="2424718" y="276736"/>
                </a:cubicBezTo>
                <a:cubicBezTo>
                  <a:pt x="2435360" y="282405"/>
                  <a:pt x="2446598" y="286284"/>
                  <a:pt x="2456543" y="292350"/>
                </a:cubicBezTo>
                <a:cubicBezTo>
                  <a:pt x="2514077" y="326503"/>
                  <a:pt x="2563108" y="373256"/>
                  <a:pt x="2599956" y="429098"/>
                </a:cubicBezTo>
                <a:cubicBezTo>
                  <a:pt x="2642919" y="495912"/>
                  <a:pt x="2669185" y="572084"/>
                  <a:pt x="2676535" y="651179"/>
                </a:cubicBezTo>
                <a:cubicBezTo>
                  <a:pt x="2676664" y="651637"/>
                  <a:pt x="2676783" y="652084"/>
                  <a:pt x="2676873" y="652551"/>
                </a:cubicBezTo>
                <a:cubicBezTo>
                  <a:pt x="2678852" y="662070"/>
                  <a:pt x="2672726" y="671387"/>
                  <a:pt x="2663208" y="673358"/>
                </a:cubicBezTo>
                <a:cubicBezTo>
                  <a:pt x="2651075" y="678231"/>
                  <a:pt x="2638842" y="682805"/>
                  <a:pt x="2626509" y="686983"/>
                </a:cubicBezTo>
                <a:cubicBezTo>
                  <a:pt x="2591223" y="699175"/>
                  <a:pt x="2554854" y="707997"/>
                  <a:pt x="2517906" y="713338"/>
                </a:cubicBezTo>
                <a:cubicBezTo>
                  <a:pt x="2444082" y="723969"/>
                  <a:pt x="2368855" y="718917"/>
                  <a:pt x="2297119" y="698519"/>
                </a:cubicBezTo>
                <a:cubicBezTo>
                  <a:pt x="2294036" y="697623"/>
                  <a:pt x="2289362" y="696729"/>
                  <a:pt x="2287173" y="696132"/>
                </a:cubicBezTo>
                <a:cubicBezTo>
                  <a:pt x="2284986" y="695535"/>
                  <a:pt x="2282698" y="695436"/>
                  <a:pt x="2282201" y="692353"/>
                </a:cubicBezTo>
                <a:cubicBezTo>
                  <a:pt x="2281704" y="689269"/>
                  <a:pt x="2283991" y="687877"/>
                  <a:pt x="2286279" y="686585"/>
                </a:cubicBezTo>
                <a:lnTo>
                  <a:pt x="2287969" y="685690"/>
                </a:lnTo>
                <a:cubicBezTo>
                  <a:pt x="2313937" y="672004"/>
                  <a:pt x="2338492" y="655773"/>
                  <a:pt x="2361267" y="637256"/>
                </a:cubicBezTo>
                <a:cubicBezTo>
                  <a:pt x="2369661" y="628961"/>
                  <a:pt x="2378969" y="621651"/>
                  <a:pt x="2389014" y="615475"/>
                </a:cubicBezTo>
                <a:cubicBezTo>
                  <a:pt x="2391819" y="616947"/>
                  <a:pt x="2395031" y="617464"/>
                  <a:pt x="2398164" y="616967"/>
                </a:cubicBezTo>
                <a:cubicBezTo>
                  <a:pt x="2405175" y="618290"/>
                  <a:pt x="2412336" y="618627"/>
                  <a:pt x="2419447" y="617961"/>
                </a:cubicBezTo>
                <a:cubicBezTo>
                  <a:pt x="2430755" y="620050"/>
                  <a:pt x="2442351" y="620050"/>
                  <a:pt x="2453659" y="617961"/>
                </a:cubicBezTo>
                <a:cubicBezTo>
                  <a:pt x="2460761" y="618728"/>
                  <a:pt x="2467941" y="618389"/>
                  <a:pt x="2474942" y="616967"/>
                </a:cubicBezTo>
                <a:cubicBezTo>
                  <a:pt x="2479298" y="618240"/>
                  <a:pt x="2483962" y="617882"/>
                  <a:pt x="2488070" y="615972"/>
                </a:cubicBezTo>
                <a:cubicBezTo>
                  <a:pt x="2492008" y="616589"/>
                  <a:pt x="2496026" y="616251"/>
                  <a:pt x="2499806" y="614978"/>
                </a:cubicBezTo>
                <a:cubicBezTo>
                  <a:pt x="2502262" y="616033"/>
                  <a:pt x="2505087" y="615734"/>
                  <a:pt x="2507265" y="614182"/>
                </a:cubicBezTo>
                <a:cubicBezTo>
                  <a:pt x="2510616" y="614431"/>
                  <a:pt x="2513987" y="614063"/>
                  <a:pt x="2517211" y="613088"/>
                </a:cubicBezTo>
                <a:cubicBezTo>
                  <a:pt x="2519040" y="613874"/>
                  <a:pt x="2521148" y="613565"/>
                  <a:pt x="2522680" y="612293"/>
                </a:cubicBezTo>
                <a:lnTo>
                  <a:pt x="2526757" y="611497"/>
                </a:lnTo>
                <a:cubicBezTo>
                  <a:pt x="2537548" y="611934"/>
                  <a:pt x="2548320" y="610273"/>
                  <a:pt x="2558483" y="606624"/>
                </a:cubicBezTo>
                <a:cubicBezTo>
                  <a:pt x="2565744" y="604536"/>
                  <a:pt x="2567832" y="600059"/>
                  <a:pt x="2566738" y="592600"/>
                </a:cubicBezTo>
                <a:cubicBezTo>
                  <a:pt x="2566320" y="590085"/>
                  <a:pt x="2565654" y="587619"/>
                  <a:pt x="2564749" y="585241"/>
                </a:cubicBezTo>
                <a:cubicBezTo>
                  <a:pt x="2556146" y="560000"/>
                  <a:pt x="2545674" y="535435"/>
                  <a:pt x="2533421" y="511745"/>
                </a:cubicBezTo>
                <a:cubicBezTo>
                  <a:pt x="2532158" y="508125"/>
                  <a:pt x="2529920" y="504922"/>
                  <a:pt x="2526957" y="502496"/>
                </a:cubicBezTo>
                <a:cubicBezTo>
                  <a:pt x="2526559" y="500437"/>
                  <a:pt x="2525515" y="498557"/>
                  <a:pt x="2523972" y="497126"/>
                </a:cubicBezTo>
                <a:cubicBezTo>
                  <a:pt x="2522521" y="490889"/>
                  <a:pt x="2519020" y="485320"/>
                  <a:pt x="2514027" y="481312"/>
                </a:cubicBezTo>
                <a:cubicBezTo>
                  <a:pt x="2513848" y="480725"/>
                  <a:pt x="2513501" y="480208"/>
                  <a:pt x="2513033" y="479820"/>
                </a:cubicBezTo>
                <a:cubicBezTo>
                  <a:pt x="2513003" y="477970"/>
                  <a:pt x="2511869" y="476330"/>
                  <a:pt x="2510149" y="475644"/>
                </a:cubicBezTo>
                <a:cubicBezTo>
                  <a:pt x="2509970" y="475056"/>
                  <a:pt x="2509622" y="474539"/>
                  <a:pt x="2509154" y="474152"/>
                </a:cubicBezTo>
                <a:cubicBezTo>
                  <a:pt x="2509055" y="472341"/>
                  <a:pt x="2507881" y="470770"/>
                  <a:pt x="2506171" y="470173"/>
                </a:cubicBezTo>
                <a:cubicBezTo>
                  <a:pt x="2505167" y="467945"/>
                  <a:pt x="2503585" y="466026"/>
                  <a:pt x="2501596" y="464604"/>
                </a:cubicBezTo>
                <a:cubicBezTo>
                  <a:pt x="2500960" y="461611"/>
                  <a:pt x="2498980" y="459084"/>
                  <a:pt x="2496226" y="457741"/>
                </a:cubicBezTo>
                <a:cubicBezTo>
                  <a:pt x="2495320" y="455872"/>
                  <a:pt x="2493908" y="454281"/>
                  <a:pt x="2492147" y="453167"/>
                </a:cubicBezTo>
                <a:cubicBezTo>
                  <a:pt x="2491342" y="450571"/>
                  <a:pt x="2489512" y="448413"/>
                  <a:pt x="2487076" y="447199"/>
                </a:cubicBezTo>
                <a:cubicBezTo>
                  <a:pt x="2480124" y="437612"/>
                  <a:pt x="2471700" y="429188"/>
                  <a:pt x="2462113" y="422236"/>
                </a:cubicBezTo>
                <a:cubicBezTo>
                  <a:pt x="2461407" y="420556"/>
                  <a:pt x="2459915" y="419333"/>
                  <a:pt x="2458135" y="418955"/>
                </a:cubicBezTo>
                <a:cubicBezTo>
                  <a:pt x="2450776" y="411953"/>
                  <a:pt x="2442510" y="405966"/>
                  <a:pt x="2433569" y="401152"/>
                </a:cubicBezTo>
                <a:cubicBezTo>
                  <a:pt x="2432824" y="399512"/>
                  <a:pt x="2431193" y="398468"/>
                  <a:pt x="2429393" y="398468"/>
                </a:cubicBezTo>
                <a:cubicBezTo>
                  <a:pt x="2426826" y="396081"/>
                  <a:pt x="2423724" y="394340"/>
                  <a:pt x="2420342" y="393395"/>
                </a:cubicBezTo>
                <a:cubicBezTo>
                  <a:pt x="2411839" y="386701"/>
                  <a:pt x="2402201" y="381590"/>
                  <a:pt x="2391898" y="378278"/>
                </a:cubicBezTo>
                <a:cubicBezTo>
                  <a:pt x="2329104" y="353176"/>
                  <a:pt x="2260510" y="346284"/>
                  <a:pt x="2193986" y="358387"/>
                </a:cubicBezTo>
                <a:cubicBezTo>
                  <a:pt x="2179823" y="360665"/>
                  <a:pt x="2165910" y="364256"/>
                  <a:pt x="2152415" y="369128"/>
                </a:cubicBezTo>
                <a:cubicBezTo>
                  <a:pt x="2146048" y="371615"/>
                  <a:pt x="2143165" y="369625"/>
                  <a:pt x="2142469" y="362663"/>
                </a:cubicBezTo>
                <a:cubicBezTo>
                  <a:pt x="2142637" y="358854"/>
                  <a:pt x="2142299" y="355045"/>
                  <a:pt x="2141474" y="351326"/>
                </a:cubicBezTo>
                <a:cubicBezTo>
                  <a:pt x="2142270" y="348054"/>
                  <a:pt x="2142270" y="344653"/>
                  <a:pt x="2141474" y="341381"/>
                </a:cubicBezTo>
                <a:cubicBezTo>
                  <a:pt x="2143791" y="335453"/>
                  <a:pt x="2144239" y="328969"/>
                  <a:pt x="2142767" y="322783"/>
                </a:cubicBezTo>
                <a:cubicBezTo>
                  <a:pt x="2143543" y="320793"/>
                  <a:pt x="2143791" y="318635"/>
                  <a:pt x="2143463" y="316518"/>
                </a:cubicBezTo>
                <a:cubicBezTo>
                  <a:pt x="2145522" y="313245"/>
                  <a:pt x="2145969" y="309217"/>
                  <a:pt x="2144657" y="305577"/>
                </a:cubicBezTo>
                <a:lnTo>
                  <a:pt x="2145452" y="301301"/>
                </a:lnTo>
                <a:cubicBezTo>
                  <a:pt x="2147083" y="299272"/>
                  <a:pt x="2147431" y="296507"/>
                  <a:pt x="2146347" y="294140"/>
                </a:cubicBezTo>
                <a:lnTo>
                  <a:pt x="2147541" y="289863"/>
                </a:lnTo>
                <a:cubicBezTo>
                  <a:pt x="2150077" y="283937"/>
                  <a:pt x="2151747" y="277671"/>
                  <a:pt x="2152514" y="271266"/>
                </a:cubicBezTo>
                <a:cubicBezTo>
                  <a:pt x="2155934" y="266751"/>
                  <a:pt x="2160271" y="263022"/>
                  <a:pt x="2165244" y="260326"/>
                </a:cubicBezTo>
                <a:cubicBezTo>
                  <a:pt x="2171579" y="261221"/>
                  <a:pt x="2178033" y="260137"/>
                  <a:pt x="2183742" y="257242"/>
                </a:cubicBezTo>
                <a:lnTo>
                  <a:pt x="2188217" y="256646"/>
                </a:lnTo>
                <a:cubicBezTo>
                  <a:pt x="2191867" y="257820"/>
                  <a:pt x="2195856" y="257273"/>
                  <a:pt x="2199058" y="255154"/>
                </a:cubicBezTo>
                <a:lnTo>
                  <a:pt x="2203533" y="254657"/>
                </a:lnTo>
                <a:cubicBezTo>
                  <a:pt x="2207770" y="255990"/>
                  <a:pt x="2212375" y="255523"/>
                  <a:pt x="2216263" y="253364"/>
                </a:cubicBezTo>
                <a:lnTo>
                  <a:pt x="2220738" y="252867"/>
                </a:lnTo>
                <a:cubicBezTo>
                  <a:pt x="2227541" y="254389"/>
                  <a:pt x="2234642" y="253831"/>
                  <a:pt x="2241126" y="251276"/>
                </a:cubicBezTo>
                <a:close/>
                <a:moveTo>
                  <a:pt x="394563" y="251276"/>
                </a:moveTo>
                <a:cubicBezTo>
                  <a:pt x="397269" y="251971"/>
                  <a:pt x="400113" y="251971"/>
                  <a:pt x="402818" y="251276"/>
                </a:cubicBezTo>
                <a:cubicBezTo>
                  <a:pt x="413520" y="253066"/>
                  <a:pt x="424439" y="253066"/>
                  <a:pt x="435142" y="251276"/>
                </a:cubicBezTo>
                <a:cubicBezTo>
                  <a:pt x="437886" y="251971"/>
                  <a:pt x="440751" y="251971"/>
                  <a:pt x="443496" y="251276"/>
                </a:cubicBezTo>
                <a:cubicBezTo>
                  <a:pt x="449830" y="253752"/>
                  <a:pt x="456743" y="254299"/>
                  <a:pt x="463386" y="252867"/>
                </a:cubicBezTo>
                <a:lnTo>
                  <a:pt x="467862" y="252867"/>
                </a:lnTo>
                <a:cubicBezTo>
                  <a:pt x="471044" y="255035"/>
                  <a:pt x="475071" y="255562"/>
                  <a:pt x="478702" y="254259"/>
                </a:cubicBezTo>
                <a:lnTo>
                  <a:pt x="485067" y="254856"/>
                </a:lnTo>
                <a:cubicBezTo>
                  <a:pt x="487643" y="256666"/>
                  <a:pt x="490924" y="257143"/>
                  <a:pt x="493918" y="256149"/>
                </a:cubicBezTo>
                <a:lnTo>
                  <a:pt x="498493" y="256745"/>
                </a:lnTo>
                <a:cubicBezTo>
                  <a:pt x="501039" y="258754"/>
                  <a:pt x="504470" y="259213"/>
                  <a:pt x="507444" y="257939"/>
                </a:cubicBezTo>
                <a:lnTo>
                  <a:pt x="511919" y="258734"/>
                </a:lnTo>
                <a:cubicBezTo>
                  <a:pt x="513222" y="260117"/>
                  <a:pt x="515241" y="260554"/>
                  <a:pt x="516991" y="259829"/>
                </a:cubicBezTo>
                <a:lnTo>
                  <a:pt x="521169" y="261022"/>
                </a:lnTo>
                <a:cubicBezTo>
                  <a:pt x="523376" y="262862"/>
                  <a:pt x="526071" y="264035"/>
                  <a:pt x="528926" y="264403"/>
                </a:cubicBezTo>
                <a:cubicBezTo>
                  <a:pt x="539766" y="266691"/>
                  <a:pt x="550507" y="269277"/>
                  <a:pt x="561149" y="272559"/>
                </a:cubicBezTo>
                <a:cubicBezTo>
                  <a:pt x="562959" y="273155"/>
                  <a:pt x="564908" y="273155"/>
                  <a:pt x="566718" y="272559"/>
                </a:cubicBezTo>
                <a:cubicBezTo>
                  <a:pt x="568797" y="273851"/>
                  <a:pt x="571144" y="274667"/>
                  <a:pt x="573580" y="274946"/>
                </a:cubicBezTo>
                <a:cubicBezTo>
                  <a:pt x="574555" y="276467"/>
                  <a:pt x="576404" y="277194"/>
                  <a:pt x="578155" y="276736"/>
                </a:cubicBezTo>
                <a:cubicBezTo>
                  <a:pt x="588797" y="282405"/>
                  <a:pt x="600035" y="286284"/>
                  <a:pt x="609981" y="292350"/>
                </a:cubicBezTo>
                <a:cubicBezTo>
                  <a:pt x="667514" y="326503"/>
                  <a:pt x="716545" y="373256"/>
                  <a:pt x="753393" y="429098"/>
                </a:cubicBezTo>
                <a:cubicBezTo>
                  <a:pt x="796356" y="495912"/>
                  <a:pt x="822622" y="572084"/>
                  <a:pt x="829972" y="651179"/>
                </a:cubicBezTo>
                <a:cubicBezTo>
                  <a:pt x="830102" y="651637"/>
                  <a:pt x="830221" y="652084"/>
                  <a:pt x="830310" y="652551"/>
                </a:cubicBezTo>
                <a:cubicBezTo>
                  <a:pt x="832289" y="662070"/>
                  <a:pt x="826163" y="671387"/>
                  <a:pt x="816645" y="673358"/>
                </a:cubicBezTo>
                <a:cubicBezTo>
                  <a:pt x="804512" y="678231"/>
                  <a:pt x="792279" y="682805"/>
                  <a:pt x="779947" y="686983"/>
                </a:cubicBezTo>
                <a:cubicBezTo>
                  <a:pt x="744660" y="699175"/>
                  <a:pt x="708291" y="707997"/>
                  <a:pt x="671343" y="713338"/>
                </a:cubicBezTo>
                <a:cubicBezTo>
                  <a:pt x="597519" y="723969"/>
                  <a:pt x="522292" y="718917"/>
                  <a:pt x="450556" y="698519"/>
                </a:cubicBezTo>
                <a:cubicBezTo>
                  <a:pt x="447473" y="697623"/>
                  <a:pt x="442799" y="696729"/>
                  <a:pt x="440611" y="696132"/>
                </a:cubicBezTo>
                <a:cubicBezTo>
                  <a:pt x="438423" y="695535"/>
                  <a:pt x="436136" y="695436"/>
                  <a:pt x="435639" y="692353"/>
                </a:cubicBezTo>
                <a:cubicBezTo>
                  <a:pt x="435142" y="689269"/>
                  <a:pt x="437428" y="687877"/>
                  <a:pt x="439716" y="686585"/>
                </a:cubicBezTo>
                <a:lnTo>
                  <a:pt x="441406" y="685690"/>
                </a:lnTo>
                <a:cubicBezTo>
                  <a:pt x="467374" y="672004"/>
                  <a:pt x="491929" y="655773"/>
                  <a:pt x="514704" y="637256"/>
                </a:cubicBezTo>
                <a:cubicBezTo>
                  <a:pt x="523098" y="628961"/>
                  <a:pt x="532407" y="621651"/>
                  <a:pt x="542451" y="615475"/>
                </a:cubicBezTo>
                <a:cubicBezTo>
                  <a:pt x="545256" y="616947"/>
                  <a:pt x="548469" y="617464"/>
                  <a:pt x="551601" y="616967"/>
                </a:cubicBezTo>
                <a:cubicBezTo>
                  <a:pt x="558612" y="618290"/>
                  <a:pt x="565773" y="618627"/>
                  <a:pt x="572885" y="617961"/>
                </a:cubicBezTo>
                <a:cubicBezTo>
                  <a:pt x="584193" y="620050"/>
                  <a:pt x="595789" y="620050"/>
                  <a:pt x="607097" y="617961"/>
                </a:cubicBezTo>
                <a:cubicBezTo>
                  <a:pt x="614198" y="618728"/>
                  <a:pt x="621378" y="618389"/>
                  <a:pt x="628379" y="616967"/>
                </a:cubicBezTo>
                <a:cubicBezTo>
                  <a:pt x="632735" y="618240"/>
                  <a:pt x="637400" y="617882"/>
                  <a:pt x="641507" y="615972"/>
                </a:cubicBezTo>
                <a:cubicBezTo>
                  <a:pt x="645446" y="616589"/>
                  <a:pt x="649463" y="616251"/>
                  <a:pt x="653243" y="614978"/>
                </a:cubicBezTo>
                <a:cubicBezTo>
                  <a:pt x="655699" y="616033"/>
                  <a:pt x="658524" y="615734"/>
                  <a:pt x="660703" y="614182"/>
                </a:cubicBezTo>
                <a:cubicBezTo>
                  <a:pt x="664053" y="614431"/>
                  <a:pt x="667425" y="614063"/>
                  <a:pt x="670648" y="613088"/>
                </a:cubicBezTo>
                <a:cubicBezTo>
                  <a:pt x="672477" y="613874"/>
                  <a:pt x="674585" y="613565"/>
                  <a:pt x="676117" y="612293"/>
                </a:cubicBezTo>
                <a:lnTo>
                  <a:pt x="680194" y="611497"/>
                </a:lnTo>
                <a:cubicBezTo>
                  <a:pt x="690986" y="611934"/>
                  <a:pt x="701757" y="610273"/>
                  <a:pt x="711920" y="606624"/>
                </a:cubicBezTo>
                <a:cubicBezTo>
                  <a:pt x="719181" y="604536"/>
                  <a:pt x="721270" y="600059"/>
                  <a:pt x="720175" y="592600"/>
                </a:cubicBezTo>
                <a:cubicBezTo>
                  <a:pt x="719758" y="590085"/>
                  <a:pt x="719092" y="587619"/>
                  <a:pt x="718186" y="585241"/>
                </a:cubicBezTo>
                <a:cubicBezTo>
                  <a:pt x="709584" y="560000"/>
                  <a:pt x="699111" y="535435"/>
                  <a:pt x="686858" y="511745"/>
                </a:cubicBezTo>
                <a:cubicBezTo>
                  <a:pt x="685596" y="508125"/>
                  <a:pt x="683357" y="504922"/>
                  <a:pt x="680394" y="502496"/>
                </a:cubicBezTo>
                <a:cubicBezTo>
                  <a:pt x="679996" y="500437"/>
                  <a:pt x="678952" y="498557"/>
                  <a:pt x="677410" y="497126"/>
                </a:cubicBezTo>
                <a:cubicBezTo>
                  <a:pt x="675958" y="490889"/>
                  <a:pt x="672457" y="485320"/>
                  <a:pt x="667464" y="481312"/>
                </a:cubicBezTo>
                <a:cubicBezTo>
                  <a:pt x="667286" y="480725"/>
                  <a:pt x="666938" y="480208"/>
                  <a:pt x="666470" y="479820"/>
                </a:cubicBezTo>
                <a:cubicBezTo>
                  <a:pt x="666440" y="477970"/>
                  <a:pt x="665306" y="476330"/>
                  <a:pt x="663587" y="475644"/>
                </a:cubicBezTo>
                <a:cubicBezTo>
                  <a:pt x="663407" y="475056"/>
                  <a:pt x="663059" y="474539"/>
                  <a:pt x="662591" y="474152"/>
                </a:cubicBezTo>
                <a:cubicBezTo>
                  <a:pt x="662492" y="472341"/>
                  <a:pt x="661319" y="470770"/>
                  <a:pt x="659608" y="470173"/>
                </a:cubicBezTo>
                <a:cubicBezTo>
                  <a:pt x="658604" y="467945"/>
                  <a:pt x="657022" y="466026"/>
                  <a:pt x="655033" y="464604"/>
                </a:cubicBezTo>
                <a:cubicBezTo>
                  <a:pt x="654397" y="461611"/>
                  <a:pt x="652417" y="459084"/>
                  <a:pt x="649663" y="457741"/>
                </a:cubicBezTo>
                <a:cubicBezTo>
                  <a:pt x="648758" y="455872"/>
                  <a:pt x="647345" y="454281"/>
                  <a:pt x="645584" y="453167"/>
                </a:cubicBezTo>
                <a:cubicBezTo>
                  <a:pt x="644779" y="450571"/>
                  <a:pt x="642949" y="448413"/>
                  <a:pt x="640513" y="447199"/>
                </a:cubicBezTo>
                <a:cubicBezTo>
                  <a:pt x="633561" y="437612"/>
                  <a:pt x="625137" y="429188"/>
                  <a:pt x="615550" y="422236"/>
                </a:cubicBezTo>
                <a:cubicBezTo>
                  <a:pt x="614844" y="420556"/>
                  <a:pt x="613352" y="419333"/>
                  <a:pt x="611572" y="418955"/>
                </a:cubicBezTo>
                <a:cubicBezTo>
                  <a:pt x="604213" y="411953"/>
                  <a:pt x="595947" y="405966"/>
                  <a:pt x="587007" y="401152"/>
                </a:cubicBezTo>
                <a:cubicBezTo>
                  <a:pt x="586261" y="399512"/>
                  <a:pt x="584630" y="398468"/>
                  <a:pt x="582830" y="398468"/>
                </a:cubicBezTo>
                <a:cubicBezTo>
                  <a:pt x="580264" y="396081"/>
                  <a:pt x="577161" y="394340"/>
                  <a:pt x="573779" y="393395"/>
                </a:cubicBezTo>
                <a:cubicBezTo>
                  <a:pt x="565276" y="386701"/>
                  <a:pt x="555639" y="381590"/>
                  <a:pt x="545335" y="378278"/>
                </a:cubicBezTo>
                <a:cubicBezTo>
                  <a:pt x="482541" y="353176"/>
                  <a:pt x="413948" y="346284"/>
                  <a:pt x="347423" y="358387"/>
                </a:cubicBezTo>
                <a:cubicBezTo>
                  <a:pt x="333260" y="360665"/>
                  <a:pt x="319347" y="364256"/>
                  <a:pt x="305852" y="369128"/>
                </a:cubicBezTo>
                <a:cubicBezTo>
                  <a:pt x="299486" y="371615"/>
                  <a:pt x="296602" y="369625"/>
                  <a:pt x="295906" y="362663"/>
                </a:cubicBezTo>
                <a:cubicBezTo>
                  <a:pt x="296075" y="358854"/>
                  <a:pt x="295736" y="355045"/>
                  <a:pt x="294911" y="351326"/>
                </a:cubicBezTo>
                <a:cubicBezTo>
                  <a:pt x="295707" y="348054"/>
                  <a:pt x="295707" y="344653"/>
                  <a:pt x="294911" y="341381"/>
                </a:cubicBezTo>
                <a:cubicBezTo>
                  <a:pt x="297228" y="335453"/>
                  <a:pt x="297676" y="328969"/>
                  <a:pt x="296204" y="322783"/>
                </a:cubicBezTo>
                <a:cubicBezTo>
                  <a:pt x="296980" y="320793"/>
                  <a:pt x="297228" y="318635"/>
                  <a:pt x="296900" y="316518"/>
                </a:cubicBezTo>
                <a:cubicBezTo>
                  <a:pt x="298959" y="313245"/>
                  <a:pt x="299406" y="309217"/>
                  <a:pt x="298094" y="305577"/>
                </a:cubicBezTo>
                <a:lnTo>
                  <a:pt x="298890" y="301301"/>
                </a:lnTo>
                <a:cubicBezTo>
                  <a:pt x="300520" y="299272"/>
                  <a:pt x="300868" y="296507"/>
                  <a:pt x="299784" y="294140"/>
                </a:cubicBezTo>
                <a:lnTo>
                  <a:pt x="300978" y="289863"/>
                </a:lnTo>
                <a:cubicBezTo>
                  <a:pt x="303514" y="283937"/>
                  <a:pt x="305185" y="277671"/>
                  <a:pt x="305951" y="271266"/>
                </a:cubicBezTo>
                <a:cubicBezTo>
                  <a:pt x="309372" y="266751"/>
                  <a:pt x="313708" y="263022"/>
                  <a:pt x="318681" y="260326"/>
                </a:cubicBezTo>
                <a:cubicBezTo>
                  <a:pt x="325016" y="261221"/>
                  <a:pt x="331471" y="260137"/>
                  <a:pt x="337179" y="257242"/>
                </a:cubicBezTo>
                <a:lnTo>
                  <a:pt x="341654" y="256646"/>
                </a:lnTo>
                <a:cubicBezTo>
                  <a:pt x="345304" y="257820"/>
                  <a:pt x="349293" y="257273"/>
                  <a:pt x="352495" y="255154"/>
                </a:cubicBezTo>
                <a:lnTo>
                  <a:pt x="356970" y="254657"/>
                </a:lnTo>
                <a:cubicBezTo>
                  <a:pt x="361208" y="255990"/>
                  <a:pt x="365812" y="255523"/>
                  <a:pt x="369700" y="253364"/>
                </a:cubicBezTo>
                <a:lnTo>
                  <a:pt x="374176" y="252867"/>
                </a:lnTo>
                <a:cubicBezTo>
                  <a:pt x="380978" y="254389"/>
                  <a:pt x="388079" y="253831"/>
                  <a:pt x="394563" y="251276"/>
                </a:cubicBezTo>
                <a:close/>
                <a:moveTo>
                  <a:pt x="4114643" y="4216"/>
                </a:moveTo>
                <a:cubicBezTo>
                  <a:pt x="4114892" y="4575"/>
                  <a:pt x="4115299" y="4793"/>
                  <a:pt x="4115737" y="4814"/>
                </a:cubicBezTo>
                <a:cubicBezTo>
                  <a:pt x="4116583" y="6614"/>
                  <a:pt x="4118333" y="7827"/>
                  <a:pt x="4120312" y="7996"/>
                </a:cubicBezTo>
                <a:cubicBezTo>
                  <a:pt x="4120581" y="8374"/>
                  <a:pt x="4120959" y="8652"/>
                  <a:pt x="4121405" y="8791"/>
                </a:cubicBezTo>
                <a:cubicBezTo>
                  <a:pt x="4122370" y="10452"/>
                  <a:pt x="4124071" y="11566"/>
                  <a:pt x="4125981" y="11775"/>
                </a:cubicBezTo>
                <a:cubicBezTo>
                  <a:pt x="4130386" y="15783"/>
                  <a:pt x="4135339" y="19125"/>
                  <a:pt x="4140700" y="21720"/>
                </a:cubicBezTo>
                <a:cubicBezTo>
                  <a:pt x="4141585" y="23351"/>
                  <a:pt x="4143226" y="24435"/>
                  <a:pt x="4145076" y="24604"/>
                </a:cubicBezTo>
                <a:lnTo>
                  <a:pt x="4179288" y="52053"/>
                </a:lnTo>
                <a:cubicBezTo>
                  <a:pt x="4179934" y="53774"/>
                  <a:pt x="4181446" y="55027"/>
                  <a:pt x="4183266" y="55335"/>
                </a:cubicBezTo>
                <a:cubicBezTo>
                  <a:pt x="4187453" y="60368"/>
                  <a:pt x="4192306" y="64823"/>
                  <a:pt x="4197687" y="68563"/>
                </a:cubicBezTo>
                <a:cubicBezTo>
                  <a:pt x="4201188" y="74282"/>
                  <a:pt x="4206041" y="79065"/>
                  <a:pt x="4211810" y="82487"/>
                </a:cubicBezTo>
                <a:cubicBezTo>
                  <a:pt x="4216942" y="89488"/>
                  <a:pt x="4222888" y="95874"/>
                  <a:pt x="4229512" y="101483"/>
                </a:cubicBezTo>
                <a:cubicBezTo>
                  <a:pt x="4229711" y="103342"/>
                  <a:pt x="4231004" y="104914"/>
                  <a:pt x="4232794" y="105461"/>
                </a:cubicBezTo>
                <a:cubicBezTo>
                  <a:pt x="4234127" y="108494"/>
                  <a:pt x="4236255" y="111110"/>
                  <a:pt x="4238960" y="113019"/>
                </a:cubicBezTo>
                <a:cubicBezTo>
                  <a:pt x="4239279" y="114888"/>
                  <a:pt x="4240631" y="116430"/>
                  <a:pt x="4242441" y="116997"/>
                </a:cubicBezTo>
                <a:cubicBezTo>
                  <a:pt x="4244033" y="119383"/>
                  <a:pt x="4245425" y="121870"/>
                  <a:pt x="4247115" y="124158"/>
                </a:cubicBezTo>
                <a:cubicBezTo>
                  <a:pt x="4268498" y="152015"/>
                  <a:pt x="4286927" y="182009"/>
                  <a:pt x="4302114" y="213667"/>
                </a:cubicBezTo>
                <a:cubicBezTo>
                  <a:pt x="4308677" y="227092"/>
                  <a:pt x="4314346" y="240916"/>
                  <a:pt x="4320413" y="254541"/>
                </a:cubicBezTo>
                <a:cubicBezTo>
                  <a:pt x="4319985" y="257903"/>
                  <a:pt x="4321119" y="261275"/>
                  <a:pt x="4323495" y="263691"/>
                </a:cubicBezTo>
                <a:cubicBezTo>
                  <a:pt x="4323596" y="267202"/>
                  <a:pt x="4324590" y="270623"/>
                  <a:pt x="4326380" y="273636"/>
                </a:cubicBezTo>
                <a:cubicBezTo>
                  <a:pt x="4325833" y="274860"/>
                  <a:pt x="4326201" y="276311"/>
                  <a:pt x="4327275" y="277117"/>
                </a:cubicBezTo>
                <a:lnTo>
                  <a:pt x="4328269" y="281294"/>
                </a:lnTo>
                <a:cubicBezTo>
                  <a:pt x="4327693" y="282508"/>
                  <a:pt x="4327981" y="283960"/>
                  <a:pt x="4328966" y="284875"/>
                </a:cubicBezTo>
                <a:cubicBezTo>
                  <a:pt x="4329085" y="288982"/>
                  <a:pt x="4330170" y="293010"/>
                  <a:pt x="4332148" y="296610"/>
                </a:cubicBezTo>
                <a:lnTo>
                  <a:pt x="4327176" y="301185"/>
                </a:lnTo>
                <a:cubicBezTo>
                  <a:pt x="4304292" y="283054"/>
                  <a:pt x="4277320" y="270803"/>
                  <a:pt x="4248607" y="265482"/>
                </a:cubicBezTo>
                <a:cubicBezTo>
                  <a:pt x="4244967" y="262965"/>
                  <a:pt x="4240690" y="261523"/>
                  <a:pt x="4236275" y="261304"/>
                </a:cubicBezTo>
                <a:cubicBezTo>
                  <a:pt x="4230507" y="260011"/>
                  <a:pt x="4224639" y="258917"/>
                  <a:pt x="4218771" y="257724"/>
                </a:cubicBezTo>
                <a:cubicBezTo>
                  <a:pt x="4212416" y="252284"/>
                  <a:pt x="4207344" y="245481"/>
                  <a:pt x="4203953" y="237833"/>
                </a:cubicBezTo>
                <a:cubicBezTo>
                  <a:pt x="4187403" y="206913"/>
                  <a:pt x="4166359" y="178628"/>
                  <a:pt x="4141496" y="153894"/>
                </a:cubicBezTo>
                <a:cubicBezTo>
                  <a:pt x="4133440" y="145342"/>
                  <a:pt x="4124688" y="137286"/>
                  <a:pt x="4116234" y="129229"/>
                </a:cubicBezTo>
                <a:cubicBezTo>
                  <a:pt x="4107781" y="121174"/>
                  <a:pt x="4102510" y="121174"/>
                  <a:pt x="4094057" y="129229"/>
                </a:cubicBezTo>
                <a:cubicBezTo>
                  <a:pt x="4070794" y="150970"/>
                  <a:pt x="4049242" y="174471"/>
                  <a:pt x="4029611" y="199544"/>
                </a:cubicBezTo>
                <a:cubicBezTo>
                  <a:pt x="4008953" y="226336"/>
                  <a:pt x="3993906" y="257018"/>
                  <a:pt x="3985353" y="289748"/>
                </a:cubicBezTo>
                <a:cubicBezTo>
                  <a:pt x="3983592" y="295556"/>
                  <a:pt x="3982629" y="301584"/>
                  <a:pt x="3982469" y="307650"/>
                </a:cubicBezTo>
                <a:cubicBezTo>
                  <a:pt x="3981465" y="308615"/>
                  <a:pt x="3981256" y="310136"/>
                  <a:pt x="3981972" y="311330"/>
                </a:cubicBezTo>
                <a:cubicBezTo>
                  <a:pt x="3980430" y="316282"/>
                  <a:pt x="3979923" y="321493"/>
                  <a:pt x="3980480" y="326645"/>
                </a:cubicBezTo>
                <a:cubicBezTo>
                  <a:pt x="3978690" y="329679"/>
                  <a:pt x="3978511" y="333398"/>
                  <a:pt x="3979983" y="336590"/>
                </a:cubicBezTo>
                <a:cubicBezTo>
                  <a:pt x="3979088" y="339843"/>
                  <a:pt x="3979088" y="343284"/>
                  <a:pt x="3979983" y="346536"/>
                </a:cubicBezTo>
                <a:cubicBezTo>
                  <a:pt x="3978063" y="356720"/>
                  <a:pt x="3978919" y="367232"/>
                  <a:pt x="3982469" y="376969"/>
                </a:cubicBezTo>
                <a:cubicBezTo>
                  <a:pt x="3982290" y="379664"/>
                  <a:pt x="3982768" y="382360"/>
                  <a:pt x="3983862" y="384826"/>
                </a:cubicBezTo>
                <a:cubicBezTo>
                  <a:pt x="3983265" y="386020"/>
                  <a:pt x="3983504" y="387471"/>
                  <a:pt x="3984458" y="388406"/>
                </a:cubicBezTo>
                <a:cubicBezTo>
                  <a:pt x="3984757" y="390893"/>
                  <a:pt x="3985353" y="393478"/>
                  <a:pt x="3985353" y="395866"/>
                </a:cubicBezTo>
                <a:cubicBezTo>
                  <a:pt x="3993120" y="433041"/>
                  <a:pt x="4007790" y="468427"/>
                  <a:pt x="4028615" y="500192"/>
                </a:cubicBezTo>
                <a:cubicBezTo>
                  <a:pt x="4038710" y="516443"/>
                  <a:pt x="4051222" y="531062"/>
                  <a:pt x="4065711" y="543554"/>
                </a:cubicBezTo>
                <a:cubicBezTo>
                  <a:pt x="4066876" y="546726"/>
                  <a:pt x="4069581" y="549084"/>
                  <a:pt x="4072872" y="549819"/>
                </a:cubicBezTo>
                <a:lnTo>
                  <a:pt x="4076751" y="553102"/>
                </a:lnTo>
                <a:cubicBezTo>
                  <a:pt x="4077786" y="555419"/>
                  <a:pt x="4079844" y="557109"/>
                  <a:pt x="4082320" y="557676"/>
                </a:cubicBezTo>
                <a:lnTo>
                  <a:pt x="4086398" y="560760"/>
                </a:lnTo>
                <a:cubicBezTo>
                  <a:pt x="4087393" y="561953"/>
                  <a:pt x="4088387" y="563246"/>
                  <a:pt x="4089481" y="564340"/>
                </a:cubicBezTo>
                <a:cubicBezTo>
                  <a:pt x="4096244" y="571003"/>
                  <a:pt x="4096046" y="573788"/>
                  <a:pt x="4087591" y="578661"/>
                </a:cubicBezTo>
                <a:cubicBezTo>
                  <a:pt x="4074026" y="586359"/>
                  <a:pt x="4059774" y="592784"/>
                  <a:pt x="4045025" y="597855"/>
                </a:cubicBezTo>
                <a:cubicBezTo>
                  <a:pt x="4032196" y="602331"/>
                  <a:pt x="4019068" y="606011"/>
                  <a:pt x="4006039" y="610188"/>
                </a:cubicBezTo>
                <a:cubicBezTo>
                  <a:pt x="3997188" y="613699"/>
                  <a:pt x="3987084" y="610854"/>
                  <a:pt x="3981375" y="603226"/>
                </a:cubicBezTo>
                <a:lnTo>
                  <a:pt x="3963175" y="582440"/>
                </a:lnTo>
                <a:cubicBezTo>
                  <a:pt x="3960251" y="578294"/>
                  <a:pt x="3956651" y="574663"/>
                  <a:pt x="3952534" y="571700"/>
                </a:cubicBezTo>
                <a:cubicBezTo>
                  <a:pt x="3942190" y="557080"/>
                  <a:pt x="3931748" y="542559"/>
                  <a:pt x="3921305" y="527940"/>
                </a:cubicBezTo>
                <a:cubicBezTo>
                  <a:pt x="3921295" y="525991"/>
                  <a:pt x="3920231" y="524200"/>
                  <a:pt x="3918520" y="523266"/>
                </a:cubicBezTo>
                <a:cubicBezTo>
                  <a:pt x="3917616" y="520033"/>
                  <a:pt x="3915944" y="517059"/>
                  <a:pt x="3913647" y="514613"/>
                </a:cubicBezTo>
                <a:cubicBezTo>
                  <a:pt x="3913707" y="512624"/>
                  <a:pt x="3912682" y="510754"/>
                  <a:pt x="3910961" y="509740"/>
                </a:cubicBezTo>
                <a:cubicBezTo>
                  <a:pt x="3909242" y="504687"/>
                  <a:pt x="3906835" y="499904"/>
                  <a:pt x="3903801" y="495518"/>
                </a:cubicBezTo>
                <a:cubicBezTo>
                  <a:pt x="3899863" y="482529"/>
                  <a:pt x="3895009" y="469829"/>
                  <a:pt x="3889281" y="457526"/>
                </a:cubicBezTo>
                <a:lnTo>
                  <a:pt x="3888386" y="453549"/>
                </a:lnTo>
                <a:cubicBezTo>
                  <a:pt x="3888883" y="450723"/>
                  <a:pt x="3888684" y="447820"/>
                  <a:pt x="3887789" y="445095"/>
                </a:cubicBezTo>
                <a:cubicBezTo>
                  <a:pt x="3879773" y="405462"/>
                  <a:pt x="3876114" y="365085"/>
                  <a:pt x="3876849" y="324657"/>
                </a:cubicBezTo>
                <a:cubicBezTo>
                  <a:pt x="3877347" y="302399"/>
                  <a:pt x="3881444" y="280370"/>
                  <a:pt x="3888982" y="259415"/>
                </a:cubicBezTo>
                <a:cubicBezTo>
                  <a:pt x="3893508" y="249251"/>
                  <a:pt x="3897198" y="238749"/>
                  <a:pt x="3900022" y="227988"/>
                </a:cubicBezTo>
                <a:cubicBezTo>
                  <a:pt x="3901057" y="226755"/>
                  <a:pt x="3901682" y="225222"/>
                  <a:pt x="3901812" y="223612"/>
                </a:cubicBezTo>
                <a:cubicBezTo>
                  <a:pt x="3907978" y="215108"/>
                  <a:pt x="3912752" y="205670"/>
                  <a:pt x="3915935" y="195665"/>
                </a:cubicBezTo>
                <a:cubicBezTo>
                  <a:pt x="3917387" y="194372"/>
                  <a:pt x="3918341" y="192612"/>
                  <a:pt x="3918620" y="190692"/>
                </a:cubicBezTo>
                <a:cubicBezTo>
                  <a:pt x="3922240" y="187519"/>
                  <a:pt x="3924656" y="183203"/>
                  <a:pt x="3925482" y="178459"/>
                </a:cubicBezTo>
                <a:cubicBezTo>
                  <a:pt x="3925870" y="178121"/>
                  <a:pt x="3926148" y="177664"/>
                  <a:pt x="3926278" y="177167"/>
                </a:cubicBezTo>
                <a:cubicBezTo>
                  <a:pt x="3927918" y="176292"/>
                  <a:pt x="3929012" y="174640"/>
                  <a:pt x="3929162" y="172791"/>
                </a:cubicBezTo>
                <a:cubicBezTo>
                  <a:pt x="3930574" y="171418"/>
                  <a:pt x="3931539" y="169648"/>
                  <a:pt x="3931946" y="167718"/>
                </a:cubicBezTo>
                <a:cubicBezTo>
                  <a:pt x="3933707" y="166804"/>
                  <a:pt x="3934841" y="165023"/>
                  <a:pt x="3934931" y="163044"/>
                </a:cubicBezTo>
                <a:cubicBezTo>
                  <a:pt x="3938262" y="159165"/>
                  <a:pt x="3941107" y="154889"/>
                  <a:pt x="3943384" y="150314"/>
                </a:cubicBezTo>
                <a:cubicBezTo>
                  <a:pt x="3945105" y="149518"/>
                  <a:pt x="3946248" y="147837"/>
                  <a:pt x="3946367" y="145938"/>
                </a:cubicBezTo>
                <a:cubicBezTo>
                  <a:pt x="3950395" y="141463"/>
                  <a:pt x="3953936" y="136559"/>
                  <a:pt x="3956910" y="131319"/>
                </a:cubicBezTo>
                <a:cubicBezTo>
                  <a:pt x="3958630" y="130453"/>
                  <a:pt x="3959844" y="128832"/>
                  <a:pt x="3960191" y="126943"/>
                </a:cubicBezTo>
                <a:cubicBezTo>
                  <a:pt x="3964866" y="122556"/>
                  <a:pt x="3968853" y="117494"/>
                  <a:pt x="3972027" y="111925"/>
                </a:cubicBezTo>
                <a:cubicBezTo>
                  <a:pt x="3975477" y="110443"/>
                  <a:pt x="3978073" y="107479"/>
                  <a:pt x="3979088" y="103869"/>
                </a:cubicBezTo>
                <a:cubicBezTo>
                  <a:pt x="3984210" y="99294"/>
                  <a:pt x="3988874" y="94232"/>
                  <a:pt x="3993012" y="88753"/>
                </a:cubicBezTo>
                <a:cubicBezTo>
                  <a:pt x="3994801" y="88195"/>
                  <a:pt x="3996135" y="86713"/>
                  <a:pt x="3996493" y="84874"/>
                </a:cubicBezTo>
                <a:cubicBezTo>
                  <a:pt x="3999635" y="82834"/>
                  <a:pt x="4002311" y="80159"/>
                  <a:pt x="4004349" y="77017"/>
                </a:cubicBezTo>
                <a:cubicBezTo>
                  <a:pt x="4009292" y="74680"/>
                  <a:pt x="4013340" y="70810"/>
                  <a:pt x="4015885" y="65977"/>
                </a:cubicBezTo>
                <a:cubicBezTo>
                  <a:pt x="4020908" y="62735"/>
                  <a:pt x="4025404" y="58747"/>
                  <a:pt x="4029213" y="54142"/>
                </a:cubicBezTo>
                <a:cubicBezTo>
                  <a:pt x="4031440" y="53744"/>
                  <a:pt x="4033240" y="52133"/>
                  <a:pt x="4033886" y="49965"/>
                </a:cubicBezTo>
                <a:cubicBezTo>
                  <a:pt x="4042370" y="44246"/>
                  <a:pt x="4050386" y="37862"/>
                  <a:pt x="4057855" y="30870"/>
                </a:cubicBezTo>
                <a:cubicBezTo>
                  <a:pt x="4059735" y="30622"/>
                  <a:pt x="4061355" y="29418"/>
                  <a:pt x="4062131" y="27687"/>
                </a:cubicBezTo>
                <a:cubicBezTo>
                  <a:pt x="4065612" y="26275"/>
                  <a:pt x="4068696" y="24017"/>
                  <a:pt x="4071082" y="21123"/>
                </a:cubicBezTo>
                <a:cubicBezTo>
                  <a:pt x="4072982" y="21004"/>
                  <a:pt x="4074663" y="19861"/>
                  <a:pt x="4075458" y="18140"/>
                </a:cubicBezTo>
                <a:cubicBezTo>
                  <a:pt x="4078999" y="16857"/>
                  <a:pt x="4082171" y="14749"/>
                  <a:pt x="4084707" y="11974"/>
                </a:cubicBezTo>
                <a:cubicBezTo>
                  <a:pt x="4086687" y="11854"/>
                  <a:pt x="4088428" y="10621"/>
                  <a:pt x="4089183" y="8791"/>
                </a:cubicBezTo>
                <a:cubicBezTo>
                  <a:pt x="4091142" y="8423"/>
                  <a:pt x="4092912" y="7369"/>
                  <a:pt x="4094156" y="5808"/>
                </a:cubicBezTo>
                <a:cubicBezTo>
                  <a:pt x="4100600" y="2953"/>
                  <a:pt x="4107831" y="2396"/>
                  <a:pt x="4114643" y="4216"/>
                </a:cubicBezTo>
                <a:close/>
                <a:moveTo>
                  <a:pt x="2268078" y="1049"/>
                </a:moveTo>
                <a:cubicBezTo>
                  <a:pt x="2268328" y="1407"/>
                  <a:pt x="2268735" y="1626"/>
                  <a:pt x="2269173" y="1647"/>
                </a:cubicBezTo>
                <a:cubicBezTo>
                  <a:pt x="2270018" y="3447"/>
                  <a:pt x="2271768" y="4660"/>
                  <a:pt x="2273748" y="4829"/>
                </a:cubicBezTo>
                <a:cubicBezTo>
                  <a:pt x="2274016" y="5207"/>
                  <a:pt x="2274394" y="5485"/>
                  <a:pt x="2274841" y="5624"/>
                </a:cubicBezTo>
                <a:cubicBezTo>
                  <a:pt x="2275806" y="7285"/>
                  <a:pt x="2277507" y="8399"/>
                  <a:pt x="2279417" y="8608"/>
                </a:cubicBezTo>
                <a:cubicBezTo>
                  <a:pt x="2283822" y="12616"/>
                  <a:pt x="2288775" y="15958"/>
                  <a:pt x="2294136" y="18553"/>
                </a:cubicBezTo>
                <a:cubicBezTo>
                  <a:pt x="2295021" y="20184"/>
                  <a:pt x="2296662" y="21268"/>
                  <a:pt x="2298512" y="21437"/>
                </a:cubicBezTo>
                <a:lnTo>
                  <a:pt x="2332724" y="48886"/>
                </a:lnTo>
                <a:cubicBezTo>
                  <a:pt x="2333370" y="50607"/>
                  <a:pt x="2334882" y="51860"/>
                  <a:pt x="2336702" y="52168"/>
                </a:cubicBezTo>
                <a:cubicBezTo>
                  <a:pt x="2340889" y="57201"/>
                  <a:pt x="2345742" y="61656"/>
                  <a:pt x="2351122" y="65396"/>
                </a:cubicBezTo>
                <a:cubicBezTo>
                  <a:pt x="2354623" y="71115"/>
                  <a:pt x="2359477" y="75898"/>
                  <a:pt x="2365245" y="79320"/>
                </a:cubicBezTo>
                <a:cubicBezTo>
                  <a:pt x="2370377" y="86321"/>
                  <a:pt x="2376324" y="92707"/>
                  <a:pt x="2382948" y="98316"/>
                </a:cubicBezTo>
                <a:cubicBezTo>
                  <a:pt x="2383147" y="100175"/>
                  <a:pt x="2384440" y="101747"/>
                  <a:pt x="2386229" y="102294"/>
                </a:cubicBezTo>
                <a:cubicBezTo>
                  <a:pt x="2387563" y="105327"/>
                  <a:pt x="2389691" y="107943"/>
                  <a:pt x="2392396" y="109852"/>
                </a:cubicBezTo>
                <a:cubicBezTo>
                  <a:pt x="2392714" y="111721"/>
                  <a:pt x="2394067" y="113263"/>
                  <a:pt x="2395877" y="113830"/>
                </a:cubicBezTo>
                <a:cubicBezTo>
                  <a:pt x="2397468" y="116216"/>
                  <a:pt x="2398860" y="118703"/>
                  <a:pt x="2400551" y="120991"/>
                </a:cubicBezTo>
                <a:cubicBezTo>
                  <a:pt x="2421933" y="148848"/>
                  <a:pt x="2440362" y="178842"/>
                  <a:pt x="2455549" y="210500"/>
                </a:cubicBezTo>
                <a:cubicBezTo>
                  <a:pt x="2462113" y="223925"/>
                  <a:pt x="2467781" y="237749"/>
                  <a:pt x="2473849" y="251374"/>
                </a:cubicBezTo>
                <a:cubicBezTo>
                  <a:pt x="2473421" y="254736"/>
                  <a:pt x="2474555" y="258108"/>
                  <a:pt x="2476931" y="260524"/>
                </a:cubicBezTo>
                <a:cubicBezTo>
                  <a:pt x="2477031" y="264035"/>
                  <a:pt x="2478025" y="267456"/>
                  <a:pt x="2479816" y="270469"/>
                </a:cubicBezTo>
                <a:cubicBezTo>
                  <a:pt x="2479269" y="271693"/>
                  <a:pt x="2479636" y="273144"/>
                  <a:pt x="2480711" y="273950"/>
                </a:cubicBezTo>
                <a:lnTo>
                  <a:pt x="2481705" y="278127"/>
                </a:lnTo>
                <a:cubicBezTo>
                  <a:pt x="2481128" y="279341"/>
                  <a:pt x="2481417" y="280793"/>
                  <a:pt x="2482401" y="281708"/>
                </a:cubicBezTo>
                <a:cubicBezTo>
                  <a:pt x="2482520" y="285815"/>
                  <a:pt x="2483605" y="289843"/>
                  <a:pt x="2485584" y="293443"/>
                </a:cubicBezTo>
                <a:lnTo>
                  <a:pt x="2480612" y="298018"/>
                </a:lnTo>
                <a:cubicBezTo>
                  <a:pt x="2457727" y="279887"/>
                  <a:pt x="2430755" y="267636"/>
                  <a:pt x="2402043" y="262315"/>
                </a:cubicBezTo>
                <a:cubicBezTo>
                  <a:pt x="2398403" y="259798"/>
                  <a:pt x="2394126" y="258356"/>
                  <a:pt x="2389710" y="258137"/>
                </a:cubicBezTo>
                <a:cubicBezTo>
                  <a:pt x="2383943" y="256844"/>
                  <a:pt x="2378075" y="255750"/>
                  <a:pt x="2372207" y="254557"/>
                </a:cubicBezTo>
                <a:cubicBezTo>
                  <a:pt x="2365852" y="249117"/>
                  <a:pt x="2360780" y="242314"/>
                  <a:pt x="2357388" y="234666"/>
                </a:cubicBezTo>
                <a:cubicBezTo>
                  <a:pt x="2340839" y="203746"/>
                  <a:pt x="2319794" y="175461"/>
                  <a:pt x="2294931" y="150727"/>
                </a:cubicBezTo>
                <a:cubicBezTo>
                  <a:pt x="2286876" y="142175"/>
                  <a:pt x="2278124" y="134119"/>
                  <a:pt x="2269670" y="126062"/>
                </a:cubicBezTo>
                <a:cubicBezTo>
                  <a:pt x="2261216" y="118007"/>
                  <a:pt x="2255946" y="118007"/>
                  <a:pt x="2247492" y="126062"/>
                </a:cubicBezTo>
                <a:cubicBezTo>
                  <a:pt x="2224230" y="147803"/>
                  <a:pt x="2202678" y="171304"/>
                  <a:pt x="2183046" y="196377"/>
                </a:cubicBezTo>
                <a:cubicBezTo>
                  <a:pt x="2162389" y="223169"/>
                  <a:pt x="2147342" y="253851"/>
                  <a:pt x="2138789" y="286581"/>
                </a:cubicBezTo>
                <a:cubicBezTo>
                  <a:pt x="2137028" y="292389"/>
                  <a:pt x="2136064" y="298417"/>
                  <a:pt x="2135905" y="304483"/>
                </a:cubicBezTo>
                <a:cubicBezTo>
                  <a:pt x="2134900" y="305448"/>
                  <a:pt x="2134691" y="306969"/>
                  <a:pt x="2135408" y="308163"/>
                </a:cubicBezTo>
                <a:cubicBezTo>
                  <a:pt x="2133865" y="313115"/>
                  <a:pt x="2133359" y="318326"/>
                  <a:pt x="2133916" y="323478"/>
                </a:cubicBezTo>
                <a:cubicBezTo>
                  <a:pt x="2132126" y="326512"/>
                  <a:pt x="2131946" y="330231"/>
                  <a:pt x="2133419" y="333423"/>
                </a:cubicBezTo>
                <a:cubicBezTo>
                  <a:pt x="2132524" y="336676"/>
                  <a:pt x="2132524" y="340117"/>
                  <a:pt x="2133419" y="343369"/>
                </a:cubicBezTo>
                <a:cubicBezTo>
                  <a:pt x="2131498" y="353553"/>
                  <a:pt x="2132355" y="364065"/>
                  <a:pt x="2135905" y="373802"/>
                </a:cubicBezTo>
                <a:cubicBezTo>
                  <a:pt x="2135726" y="376497"/>
                  <a:pt x="2136203" y="379193"/>
                  <a:pt x="2137298" y="381659"/>
                </a:cubicBezTo>
                <a:cubicBezTo>
                  <a:pt x="2136700" y="382853"/>
                  <a:pt x="2136939" y="384304"/>
                  <a:pt x="2137894" y="385239"/>
                </a:cubicBezTo>
                <a:cubicBezTo>
                  <a:pt x="2138192" y="387726"/>
                  <a:pt x="2138789" y="390311"/>
                  <a:pt x="2138789" y="392699"/>
                </a:cubicBezTo>
                <a:cubicBezTo>
                  <a:pt x="2146556" y="429874"/>
                  <a:pt x="2161226" y="465260"/>
                  <a:pt x="2182051" y="497025"/>
                </a:cubicBezTo>
                <a:cubicBezTo>
                  <a:pt x="2192146" y="513276"/>
                  <a:pt x="2204658" y="527895"/>
                  <a:pt x="2219147" y="540387"/>
                </a:cubicBezTo>
                <a:cubicBezTo>
                  <a:pt x="2220311" y="543559"/>
                  <a:pt x="2223017" y="545917"/>
                  <a:pt x="2226308" y="546652"/>
                </a:cubicBezTo>
                <a:lnTo>
                  <a:pt x="2230187" y="549935"/>
                </a:lnTo>
                <a:cubicBezTo>
                  <a:pt x="2231222" y="552252"/>
                  <a:pt x="2233279" y="553942"/>
                  <a:pt x="2235756" y="554509"/>
                </a:cubicBezTo>
                <a:lnTo>
                  <a:pt x="2239834" y="557593"/>
                </a:lnTo>
                <a:cubicBezTo>
                  <a:pt x="2240829" y="558786"/>
                  <a:pt x="2241823" y="560079"/>
                  <a:pt x="2242917" y="561173"/>
                </a:cubicBezTo>
                <a:cubicBezTo>
                  <a:pt x="2249680" y="567836"/>
                  <a:pt x="2249481" y="570621"/>
                  <a:pt x="2241027" y="575494"/>
                </a:cubicBezTo>
                <a:cubicBezTo>
                  <a:pt x="2227462" y="583192"/>
                  <a:pt x="2213210" y="589617"/>
                  <a:pt x="2198461" y="594688"/>
                </a:cubicBezTo>
                <a:cubicBezTo>
                  <a:pt x="2185632" y="599164"/>
                  <a:pt x="2172504" y="602844"/>
                  <a:pt x="2159475" y="607021"/>
                </a:cubicBezTo>
                <a:cubicBezTo>
                  <a:pt x="2150624" y="610532"/>
                  <a:pt x="2140520" y="607687"/>
                  <a:pt x="2134810" y="600059"/>
                </a:cubicBezTo>
                <a:lnTo>
                  <a:pt x="2116611" y="579273"/>
                </a:lnTo>
                <a:cubicBezTo>
                  <a:pt x="2113687" y="575127"/>
                  <a:pt x="2110087" y="571496"/>
                  <a:pt x="2105970" y="568533"/>
                </a:cubicBezTo>
                <a:cubicBezTo>
                  <a:pt x="2095626" y="553913"/>
                  <a:pt x="2085184" y="539392"/>
                  <a:pt x="2074740" y="524773"/>
                </a:cubicBezTo>
                <a:cubicBezTo>
                  <a:pt x="2074731" y="522824"/>
                  <a:pt x="2073667" y="521033"/>
                  <a:pt x="2071956" y="520099"/>
                </a:cubicBezTo>
                <a:cubicBezTo>
                  <a:pt x="2071052" y="516866"/>
                  <a:pt x="2069380" y="513892"/>
                  <a:pt x="2067083" y="511446"/>
                </a:cubicBezTo>
                <a:cubicBezTo>
                  <a:pt x="2067142" y="509457"/>
                  <a:pt x="2066118" y="507587"/>
                  <a:pt x="2064397" y="506573"/>
                </a:cubicBezTo>
                <a:cubicBezTo>
                  <a:pt x="2062678" y="501520"/>
                  <a:pt x="2060271" y="496737"/>
                  <a:pt x="2057237" y="492351"/>
                </a:cubicBezTo>
                <a:cubicBezTo>
                  <a:pt x="2053299" y="479362"/>
                  <a:pt x="2048445" y="466662"/>
                  <a:pt x="2042717" y="454359"/>
                </a:cubicBezTo>
                <a:lnTo>
                  <a:pt x="2041822" y="450382"/>
                </a:lnTo>
                <a:cubicBezTo>
                  <a:pt x="2042319" y="447556"/>
                  <a:pt x="2042120" y="444653"/>
                  <a:pt x="2041225" y="441928"/>
                </a:cubicBezTo>
                <a:cubicBezTo>
                  <a:pt x="2033209" y="402295"/>
                  <a:pt x="2029549" y="361918"/>
                  <a:pt x="2030285" y="321490"/>
                </a:cubicBezTo>
                <a:cubicBezTo>
                  <a:pt x="2030782" y="299232"/>
                  <a:pt x="2034880" y="277203"/>
                  <a:pt x="2042418" y="256248"/>
                </a:cubicBezTo>
                <a:cubicBezTo>
                  <a:pt x="2046944" y="246084"/>
                  <a:pt x="2050634" y="235582"/>
                  <a:pt x="2053458" y="224821"/>
                </a:cubicBezTo>
                <a:cubicBezTo>
                  <a:pt x="2054493" y="223588"/>
                  <a:pt x="2055118" y="222055"/>
                  <a:pt x="2055248" y="220445"/>
                </a:cubicBezTo>
                <a:cubicBezTo>
                  <a:pt x="2061414" y="211941"/>
                  <a:pt x="2066188" y="202503"/>
                  <a:pt x="2069370" y="192498"/>
                </a:cubicBezTo>
                <a:cubicBezTo>
                  <a:pt x="2070823" y="191205"/>
                  <a:pt x="2071777" y="189445"/>
                  <a:pt x="2072056" y="187525"/>
                </a:cubicBezTo>
                <a:cubicBezTo>
                  <a:pt x="2075676" y="184352"/>
                  <a:pt x="2078092" y="180036"/>
                  <a:pt x="2078918" y="175292"/>
                </a:cubicBezTo>
                <a:cubicBezTo>
                  <a:pt x="2079305" y="174954"/>
                  <a:pt x="2079584" y="174497"/>
                  <a:pt x="2079714" y="174000"/>
                </a:cubicBezTo>
                <a:cubicBezTo>
                  <a:pt x="2081354" y="173125"/>
                  <a:pt x="2082448" y="171473"/>
                  <a:pt x="2082598" y="169624"/>
                </a:cubicBezTo>
                <a:cubicBezTo>
                  <a:pt x="2084010" y="168251"/>
                  <a:pt x="2084975" y="166481"/>
                  <a:pt x="2085382" y="164551"/>
                </a:cubicBezTo>
                <a:cubicBezTo>
                  <a:pt x="2087143" y="163637"/>
                  <a:pt x="2088277" y="161856"/>
                  <a:pt x="2088366" y="159877"/>
                </a:cubicBezTo>
                <a:cubicBezTo>
                  <a:pt x="2091698" y="155998"/>
                  <a:pt x="2094543" y="151722"/>
                  <a:pt x="2096820" y="147147"/>
                </a:cubicBezTo>
                <a:cubicBezTo>
                  <a:pt x="2098540" y="146351"/>
                  <a:pt x="2099684" y="144670"/>
                  <a:pt x="2099803" y="142771"/>
                </a:cubicBezTo>
                <a:cubicBezTo>
                  <a:pt x="2103831" y="138296"/>
                  <a:pt x="2107372" y="133392"/>
                  <a:pt x="2110346" y="128152"/>
                </a:cubicBezTo>
                <a:cubicBezTo>
                  <a:pt x="2112066" y="127286"/>
                  <a:pt x="2113280" y="125665"/>
                  <a:pt x="2113627" y="123776"/>
                </a:cubicBezTo>
                <a:cubicBezTo>
                  <a:pt x="2118302" y="119389"/>
                  <a:pt x="2122289" y="114327"/>
                  <a:pt x="2125462" y="108758"/>
                </a:cubicBezTo>
                <a:cubicBezTo>
                  <a:pt x="2128913" y="107276"/>
                  <a:pt x="2131509" y="104312"/>
                  <a:pt x="2132524" y="100702"/>
                </a:cubicBezTo>
                <a:cubicBezTo>
                  <a:pt x="2137645" y="96127"/>
                  <a:pt x="2142309" y="91065"/>
                  <a:pt x="2146447" y="85586"/>
                </a:cubicBezTo>
                <a:cubicBezTo>
                  <a:pt x="2148237" y="85028"/>
                  <a:pt x="2149570" y="83546"/>
                  <a:pt x="2149928" y="81707"/>
                </a:cubicBezTo>
                <a:cubicBezTo>
                  <a:pt x="2153070" y="79667"/>
                  <a:pt x="2155746" y="76992"/>
                  <a:pt x="2157784" y="73850"/>
                </a:cubicBezTo>
                <a:cubicBezTo>
                  <a:pt x="2162727" y="71513"/>
                  <a:pt x="2166776" y="67643"/>
                  <a:pt x="2169321" y="62810"/>
                </a:cubicBezTo>
                <a:cubicBezTo>
                  <a:pt x="2174343" y="59568"/>
                  <a:pt x="2178839" y="55580"/>
                  <a:pt x="2182648" y="50975"/>
                </a:cubicBezTo>
                <a:cubicBezTo>
                  <a:pt x="2184876" y="50577"/>
                  <a:pt x="2186676" y="48966"/>
                  <a:pt x="2187322" y="46798"/>
                </a:cubicBezTo>
                <a:cubicBezTo>
                  <a:pt x="2195806" y="41079"/>
                  <a:pt x="2203821" y="34695"/>
                  <a:pt x="2211291" y="27703"/>
                </a:cubicBezTo>
                <a:cubicBezTo>
                  <a:pt x="2213171" y="27455"/>
                  <a:pt x="2214791" y="26251"/>
                  <a:pt x="2215567" y="24520"/>
                </a:cubicBezTo>
                <a:cubicBezTo>
                  <a:pt x="2219048" y="23108"/>
                  <a:pt x="2222131" y="20850"/>
                  <a:pt x="2224518" y="17956"/>
                </a:cubicBezTo>
                <a:cubicBezTo>
                  <a:pt x="2226417" y="17837"/>
                  <a:pt x="2228099" y="16694"/>
                  <a:pt x="2228894" y="14973"/>
                </a:cubicBezTo>
                <a:cubicBezTo>
                  <a:pt x="2232435" y="13690"/>
                  <a:pt x="2235607" y="11582"/>
                  <a:pt x="2238143" y="8807"/>
                </a:cubicBezTo>
                <a:cubicBezTo>
                  <a:pt x="2240123" y="8687"/>
                  <a:pt x="2241863" y="7454"/>
                  <a:pt x="2242618" y="5624"/>
                </a:cubicBezTo>
                <a:cubicBezTo>
                  <a:pt x="2244578" y="5256"/>
                  <a:pt x="2246348" y="4202"/>
                  <a:pt x="2247591" y="2641"/>
                </a:cubicBezTo>
                <a:cubicBezTo>
                  <a:pt x="2254036" y="-214"/>
                  <a:pt x="2261266" y="-771"/>
                  <a:pt x="2268078" y="1049"/>
                </a:cubicBezTo>
                <a:close/>
                <a:moveTo>
                  <a:pt x="421516" y="1049"/>
                </a:moveTo>
                <a:cubicBezTo>
                  <a:pt x="421765" y="1407"/>
                  <a:pt x="422172" y="1626"/>
                  <a:pt x="422610" y="1647"/>
                </a:cubicBezTo>
                <a:cubicBezTo>
                  <a:pt x="423456" y="3447"/>
                  <a:pt x="425206" y="4660"/>
                  <a:pt x="427185" y="4829"/>
                </a:cubicBezTo>
                <a:cubicBezTo>
                  <a:pt x="427454" y="5207"/>
                  <a:pt x="427832" y="5485"/>
                  <a:pt x="428278" y="5624"/>
                </a:cubicBezTo>
                <a:cubicBezTo>
                  <a:pt x="429243" y="7285"/>
                  <a:pt x="430944" y="8399"/>
                  <a:pt x="432854" y="8608"/>
                </a:cubicBezTo>
                <a:cubicBezTo>
                  <a:pt x="437259" y="12616"/>
                  <a:pt x="442212" y="15958"/>
                  <a:pt x="447573" y="18553"/>
                </a:cubicBezTo>
                <a:cubicBezTo>
                  <a:pt x="448458" y="20184"/>
                  <a:pt x="450099" y="21268"/>
                  <a:pt x="451949" y="21437"/>
                </a:cubicBezTo>
                <a:lnTo>
                  <a:pt x="486161" y="48886"/>
                </a:lnTo>
                <a:cubicBezTo>
                  <a:pt x="486807" y="50607"/>
                  <a:pt x="488319" y="51860"/>
                  <a:pt x="490139" y="52168"/>
                </a:cubicBezTo>
                <a:cubicBezTo>
                  <a:pt x="494326" y="57201"/>
                  <a:pt x="499179" y="61656"/>
                  <a:pt x="504560" y="65396"/>
                </a:cubicBezTo>
                <a:cubicBezTo>
                  <a:pt x="508061" y="71115"/>
                  <a:pt x="512914" y="75898"/>
                  <a:pt x="518683" y="79320"/>
                </a:cubicBezTo>
                <a:cubicBezTo>
                  <a:pt x="523815" y="86321"/>
                  <a:pt x="529761" y="92707"/>
                  <a:pt x="536385" y="98316"/>
                </a:cubicBezTo>
                <a:cubicBezTo>
                  <a:pt x="536584" y="100175"/>
                  <a:pt x="537877" y="101747"/>
                  <a:pt x="539667" y="102294"/>
                </a:cubicBezTo>
                <a:cubicBezTo>
                  <a:pt x="541000" y="105327"/>
                  <a:pt x="543128" y="107943"/>
                  <a:pt x="545833" y="109852"/>
                </a:cubicBezTo>
                <a:cubicBezTo>
                  <a:pt x="546152" y="111721"/>
                  <a:pt x="547504" y="113263"/>
                  <a:pt x="549314" y="113830"/>
                </a:cubicBezTo>
                <a:cubicBezTo>
                  <a:pt x="550906" y="116216"/>
                  <a:pt x="552298" y="118703"/>
                  <a:pt x="553988" y="120991"/>
                </a:cubicBezTo>
                <a:cubicBezTo>
                  <a:pt x="575371" y="148848"/>
                  <a:pt x="593800" y="178842"/>
                  <a:pt x="608987" y="210500"/>
                </a:cubicBezTo>
                <a:cubicBezTo>
                  <a:pt x="615550" y="223925"/>
                  <a:pt x="621219" y="237749"/>
                  <a:pt x="627286" y="251374"/>
                </a:cubicBezTo>
                <a:cubicBezTo>
                  <a:pt x="626858" y="254736"/>
                  <a:pt x="627992" y="258108"/>
                  <a:pt x="630368" y="260524"/>
                </a:cubicBezTo>
                <a:cubicBezTo>
                  <a:pt x="630469" y="264035"/>
                  <a:pt x="631463" y="267456"/>
                  <a:pt x="633253" y="270469"/>
                </a:cubicBezTo>
                <a:cubicBezTo>
                  <a:pt x="632706" y="271693"/>
                  <a:pt x="633074" y="273144"/>
                  <a:pt x="634148" y="273950"/>
                </a:cubicBezTo>
                <a:lnTo>
                  <a:pt x="635142" y="278127"/>
                </a:lnTo>
                <a:cubicBezTo>
                  <a:pt x="634566" y="279341"/>
                  <a:pt x="634854" y="280793"/>
                  <a:pt x="635839" y="281708"/>
                </a:cubicBezTo>
                <a:cubicBezTo>
                  <a:pt x="635958" y="285815"/>
                  <a:pt x="637042" y="289843"/>
                  <a:pt x="639021" y="293443"/>
                </a:cubicBezTo>
                <a:lnTo>
                  <a:pt x="634049" y="298018"/>
                </a:lnTo>
                <a:cubicBezTo>
                  <a:pt x="611165" y="279887"/>
                  <a:pt x="584193" y="267636"/>
                  <a:pt x="555480" y="262315"/>
                </a:cubicBezTo>
                <a:cubicBezTo>
                  <a:pt x="551840" y="259798"/>
                  <a:pt x="547563" y="258356"/>
                  <a:pt x="543148" y="258137"/>
                </a:cubicBezTo>
                <a:cubicBezTo>
                  <a:pt x="537380" y="256844"/>
                  <a:pt x="531512" y="255750"/>
                  <a:pt x="525644" y="254557"/>
                </a:cubicBezTo>
                <a:cubicBezTo>
                  <a:pt x="519289" y="249117"/>
                  <a:pt x="514217" y="242314"/>
                  <a:pt x="510826" y="234666"/>
                </a:cubicBezTo>
                <a:cubicBezTo>
                  <a:pt x="494276" y="203746"/>
                  <a:pt x="473231" y="175461"/>
                  <a:pt x="448369" y="150727"/>
                </a:cubicBezTo>
                <a:cubicBezTo>
                  <a:pt x="440313" y="142175"/>
                  <a:pt x="431561" y="134119"/>
                  <a:pt x="423107" y="126062"/>
                </a:cubicBezTo>
                <a:cubicBezTo>
                  <a:pt x="414654" y="118007"/>
                  <a:pt x="409383" y="118007"/>
                  <a:pt x="400929" y="126062"/>
                </a:cubicBezTo>
                <a:cubicBezTo>
                  <a:pt x="377667" y="147803"/>
                  <a:pt x="356115" y="171304"/>
                  <a:pt x="336483" y="196377"/>
                </a:cubicBezTo>
                <a:cubicBezTo>
                  <a:pt x="315826" y="223169"/>
                  <a:pt x="300779" y="253851"/>
                  <a:pt x="292226" y="286581"/>
                </a:cubicBezTo>
                <a:cubicBezTo>
                  <a:pt x="290465" y="292389"/>
                  <a:pt x="289502" y="298417"/>
                  <a:pt x="289342" y="304483"/>
                </a:cubicBezTo>
                <a:cubicBezTo>
                  <a:pt x="288337" y="305448"/>
                  <a:pt x="288129" y="306969"/>
                  <a:pt x="288845" y="308163"/>
                </a:cubicBezTo>
                <a:cubicBezTo>
                  <a:pt x="287303" y="313115"/>
                  <a:pt x="286796" y="318326"/>
                  <a:pt x="287353" y="323478"/>
                </a:cubicBezTo>
                <a:cubicBezTo>
                  <a:pt x="285563" y="326512"/>
                  <a:pt x="285384" y="330231"/>
                  <a:pt x="286856" y="333423"/>
                </a:cubicBezTo>
                <a:cubicBezTo>
                  <a:pt x="285961" y="336676"/>
                  <a:pt x="285961" y="340117"/>
                  <a:pt x="286856" y="343369"/>
                </a:cubicBezTo>
                <a:cubicBezTo>
                  <a:pt x="284936" y="353553"/>
                  <a:pt x="285792" y="364065"/>
                  <a:pt x="289342" y="373802"/>
                </a:cubicBezTo>
                <a:cubicBezTo>
                  <a:pt x="289163" y="376497"/>
                  <a:pt x="289641" y="379193"/>
                  <a:pt x="290735" y="381659"/>
                </a:cubicBezTo>
                <a:cubicBezTo>
                  <a:pt x="290138" y="382853"/>
                  <a:pt x="290377" y="384304"/>
                  <a:pt x="291331" y="385239"/>
                </a:cubicBezTo>
                <a:cubicBezTo>
                  <a:pt x="291630" y="387726"/>
                  <a:pt x="292226" y="390311"/>
                  <a:pt x="292226" y="392699"/>
                </a:cubicBezTo>
                <a:cubicBezTo>
                  <a:pt x="299993" y="429874"/>
                  <a:pt x="314663" y="465260"/>
                  <a:pt x="335488" y="497025"/>
                </a:cubicBezTo>
                <a:cubicBezTo>
                  <a:pt x="345583" y="513276"/>
                  <a:pt x="358095" y="527895"/>
                  <a:pt x="372584" y="540387"/>
                </a:cubicBezTo>
                <a:cubicBezTo>
                  <a:pt x="373749" y="543559"/>
                  <a:pt x="376454" y="545917"/>
                  <a:pt x="379745" y="546652"/>
                </a:cubicBezTo>
                <a:lnTo>
                  <a:pt x="383624" y="549935"/>
                </a:lnTo>
                <a:cubicBezTo>
                  <a:pt x="384659" y="552252"/>
                  <a:pt x="386717" y="553942"/>
                  <a:pt x="389193" y="554509"/>
                </a:cubicBezTo>
                <a:lnTo>
                  <a:pt x="393271" y="557593"/>
                </a:lnTo>
                <a:cubicBezTo>
                  <a:pt x="394266" y="558786"/>
                  <a:pt x="395260" y="560079"/>
                  <a:pt x="396354" y="561173"/>
                </a:cubicBezTo>
                <a:cubicBezTo>
                  <a:pt x="403117" y="567836"/>
                  <a:pt x="402919" y="570621"/>
                  <a:pt x="394464" y="575494"/>
                </a:cubicBezTo>
                <a:cubicBezTo>
                  <a:pt x="380899" y="583192"/>
                  <a:pt x="366647" y="589617"/>
                  <a:pt x="351898" y="594688"/>
                </a:cubicBezTo>
                <a:cubicBezTo>
                  <a:pt x="339069" y="599164"/>
                  <a:pt x="325941" y="602844"/>
                  <a:pt x="312912" y="607021"/>
                </a:cubicBezTo>
                <a:cubicBezTo>
                  <a:pt x="304061" y="610532"/>
                  <a:pt x="293957" y="607687"/>
                  <a:pt x="288248" y="600059"/>
                </a:cubicBezTo>
                <a:lnTo>
                  <a:pt x="270048" y="579273"/>
                </a:lnTo>
                <a:cubicBezTo>
                  <a:pt x="267124" y="575127"/>
                  <a:pt x="263524" y="571496"/>
                  <a:pt x="259407" y="568533"/>
                </a:cubicBezTo>
                <a:cubicBezTo>
                  <a:pt x="249063" y="553913"/>
                  <a:pt x="238621" y="539392"/>
                  <a:pt x="228178" y="524773"/>
                </a:cubicBezTo>
                <a:cubicBezTo>
                  <a:pt x="228168" y="522824"/>
                  <a:pt x="227104" y="521033"/>
                  <a:pt x="225393" y="520099"/>
                </a:cubicBezTo>
                <a:cubicBezTo>
                  <a:pt x="224489" y="516866"/>
                  <a:pt x="222817" y="513892"/>
                  <a:pt x="220520" y="511446"/>
                </a:cubicBezTo>
                <a:cubicBezTo>
                  <a:pt x="220580" y="509457"/>
                  <a:pt x="219555" y="507587"/>
                  <a:pt x="217835" y="506573"/>
                </a:cubicBezTo>
                <a:cubicBezTo>
                  <a:pt x="216115" y="501520"/>
                  <a:pt x="213708" y="496737"/>
                  <a:pt x="210674" y="492351"/>
                </a:cubicBezTo>
                <a:cubicBezTo>
                  <a:pt x="206736" y="479362"/>
                  <a:pt x="201882" y="466662"/>
                  <a:pt x="196154" y="454359"/>
                </a:cubicBezTo>
                <a:lnTo>
                  <a:pt x="195259" y="450382"/>
                </a:lnTo>
                <a:cubicBezTo>
                  <a:pt x="195756" y="447556"/>
                  <a:pt x="195557" y="444653"/>
                  <a:pt x="194662" y="441928"/>
                </a:cubicBezTo>
                <a:cubicBezTo>
                  <a:pt x="186646" y="402295"/>
                  <a:pt x="182987" y="361918"/>
                  <a:pt x="183722" y="321490"/>
                </a:cubicBezTo>
                <a:cubicBezTo>
                  <a:pt x="184220" y="299232"/>
                  <a:pt x="188317" y="277203"/>
                  <a:pt x="195855" y="256248"/>
                </a:cubicBezTo>
                <a:cubicBezTo>
                  <a:pt x="200381" y="246084"/>
                  <a:pt x="204071" y="235582"/>
                  <a:pt x="206895" y="224821"/>
                </a:cubicBezTo>
                <a:cubicBezTo>
                  <a:pt x="207930" y="223588"/>
                  <a:pt x="208555" y="222055"/>
                  <a:pt x="208685" y="220445"/>
                </a:cubicBezTo>
                <a:cubicBezTo>
                  <a:pt x="214851" y="211941"/>
                  <a:pt x="219625" y="202503"/>
                  <a:pt x="222808" y="192498"/>
                </a:cubicBezTo>
                <a:cubicBezTo>
                  <a:pt x="224260" y="191205"/>
                  <a:pt x="225214" y="189445"/>
                  <a:pt x="225493" y="187525"/>
                </a:cubicBezTo>
                <a:cubicBezTo>
                  <a:pt x="229113" y="184352"/>
                  <a:pt x="231529" y="180036"/>
                  <a:pt x="232355" y="175292"/>
                </a:cubicBezTo>
                <a:cubicBezTo>
                  <a:pt x="232743" y="174954"/>
                  <a:pt x="233021" y="174497"/>
                  <a:pt x="233151" y="174000"/>
                </a:cubicBezTo>
                <a:cubicBezTo>
                  <a:pt x="234791" y="173125"/>
                  <a:pt x="235885" y="171473"/>
                  <a:pt x="236035" y="169624"/>
                </a:cubicBezTo>
                <a:cubicBezTo>
                  <a:pt x="237448" y="168251"/>
                  <a:pt x="238412" y="166481"/>
                  <a:pt x="238820" y="164551"/>
                </a:cubicBezTo>
                <a:cubicBezTo>
                  <a:pt x="240580" y="163637"/>
                  <a:pt x="241714" y="161856"/>
                  <a:pt x="241804" y="159877"/>
                </a:cubicBezTo>
                <a:cubicBezTo>
                  <a:pt x="245135" y="155998"/>
                  <a:pt x="247980" y="151722"/>
                  <a:pt x="250257" y="147147"/>
                </a:cubicBezTo>
                <a:cubicBezTo>
                  <a:pt x="251978" y="146351"/>
                  <a:pt x="253121" y="144670"/>
                  <a:pt x="253240" y="142771"/>
                </a:cubicBezTo>
                <a:cubicBezTo>
                  <a:pt x="257268" y="138296"/>
                  <a:pt x="260809" y="133392"/>
                  <a:pt x="263783" y="128152"/>
                </a:cubicBezTo>
                <a:cubicBezTo>
                  <a:pt x="265503" y="127286"/>
                  <a:pt x="266717" y="125665"/>
                  <a:pt x="267064" y="123776"/>
                </a:cubicBezTo>
                <a:cubicBezTo>
                  <a:pt x="271739" y="119389"/>
                  <a:pt x="275726" y="114327"/>
                  <a:pt x="278900" y="108758"/>
                </a:cubicBezTo>
                <a:cubicBezTo>
                  <a:pt x="282350" y="107276"/>
                  <a:pt x="284946" y="104312"/>
                  <a:pt x="285961" y="100702"/>
                </a:cubicBezTo>
                <a:cubicBezTo>
                  <a:pt x="291083" y="96127"/>
                  <a:pt x="295747" y="91065"/>
                  <a:pt x="299885" y="85586"/>
                </a:cubicBezTo>
                <a:cubicBezTo>
                  <a:pt x="301674" y="85028"/>
                  <a:pt x="303008" y="83546"/>
                  <a:pt x="303366" y="81707"/>
                </a:cubicBezTo>
                <a:cubicBezTo>
                  <a:pt x="306508" y="79667"/>
                  <a:pt x="309184" y="76992"/>
                  <a:pt x="311222" y="73850"/>
                </a:cubicBezTo>
                <a:cubicBezTo>
                  <a:pt x="316165" y="71513"/>
                  <a:pt x="320213" y="67643"/>
                  <a:pt x="322758" y="62810"/>
                </a:cubicBezTo>
                <a:cubicBezTo>
                  <a:pt x="327781" y="59568"/>
                  <a:pt x="332277" y="55580"/>
                  <a:pt x="336086" y="50975"/>
                </a:cubicBezTo>
                <a:cubicBezTo>
                  <a:pt x="338313" y="50577"/>
                  <a:pt x="340113" y="48966"/>
                  <a:pt x="340759" y="46798"/>
                </a:cubicBezTo>
                <a:cubicBezTo>
                  <a:pt x="349243" y="41079"/>
                  <a:pt x="357259" y="34695"/>
                  <a:pt x="364728" y="27703"/>
                </a:cubicBezTo>
                <a:cubicBezTo>
                  <a:pt x="366608" y="27455"/>
                  <a:pt x="368228" y="26251"/>
                  <a:pt x="369004" y="24520"/>
                </a:cubicBezTo>
                <a:cubicBezTo>
                  <a:pt x="372485" y="23108"/>
                  <a:pt x="375569" y="20850"/>
                  <a:pt x="377955" y="17956"/>
                </a:cubicBezTo>
                <a:cubicBezTo>
                  <a:pt x="379855" y="17837"/>
                  <a:pt x="381536" y="16694"/>
                  <a:pt x="382331" y="14973"/>
                </a:cubicBezTo>
                <a:cubicBezTo>
                  <a:pt x="385872" y="13690"/>
                  <a:pt x="389044" y="11582"/>
                  <a:pt x="391580" y="8807"/>
                </a:cubicBezTo>
                <a:cubicBezTo>
                  <a:pt x="393560" y="8687"/>
                  <a:pt x="395301" y="7454"/>
                  <a:pt x="396056" y="5624"/>
                </a:cubicBezTo>
                <a:cubicBezTo>
                  <a:pt x="398015" y="5256"/>
                  <a:pt x="399785" y="4202"/>
                  <a:pt x="401029" y="2641"/>
                </a:cubicBezTo>
                <a:cubicBezTo>
                  <a:pt x="407473" y="-214"/>
                  <a:pt x="414704" y="-771"/>
                  <a:pt x="421516" y="1049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30000">
                <a:srgbClr val="FFC000"/>
              </a:gs>
              <a:gs pos="70000">
                <a:srgbClr val="92D050"/>
              </a:gs>
            </a:gsLst>
            <a:lin ang="108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82164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B1748C8-80DE-08B9-8920-C562A38987AC}"/>
              </a:ext>
            </a:extLst>
          </p:cNvPr>
          <p:cNvGrpSpPr>
            <a:grpSpLocks/>
          </p:cNvGrpSpPr>
          <p:nvPr/>
        </p:nvGrpSpPr>
        <p:grpSpPr>
          <a:xfrm>
            <a:off x="0" y="1995"/>
            <a:ext cx="4464050" cy="6262280"/>
            <a:chOff x="2157149" y="1863000"/>
            <a:chExt cx="2232639" cy="3132001"/>
          </a:xfrm>
        </p:grpSpPr>
        <p:pic>
          <p:nvPicPr>
            <p:cNvPr id="3" name="图片 2" descr="电脑显示屏&#10;&#10;中度可信度描述已自动生成">
              <a:extLst>
                <a:ext uri="{FF2B5EF4-FFF2-40B4-BE49-F238E27FC236}">
                  <a16:creationId xmlns:a16="http://schemas.microsoft.com/office/drawing/2014/main" id="{72B2E9A8-E7EE-F43F-C317-BAE6921599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72" b="21197"/>
            <a:stretch/>
          </p:blipFill>
          <p:spPr>
            <a:xfrm>
              <a:off x="2157149" y="2198276"/>
              <a:ext cx="2232637" cy="2461441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56E3A4F-1207-F8E5-7579-984B7DF7C344}"/>
                </a:ext>
              </a:extLst>
            </p:cNvPr>
            <p:cNvGrpSpPr/>
            <p:nvPr/>
          </p:nvGrpSpPr>
          <p:grpSpPr>
            <a:xfrm>
              <a:off x="2157149" y="1863000"/>
              <a:ext cx="2232639" cy="3132001"/>
              <a:chOff x="2157149" y="1863000"/>
              <a:chExt cx="2232639" cy="3132001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C5EF3444-43B7-CC7A-8D71-1DA3E2054789}"/>
                  </a:ext>
                </a:extLst>
              </p:cNvPr>
              <p:cNvSpPr/>
              <p:nvPr/>
            </p:nvSpPr>
            <p:spPr>
              <a:xfrm flipV="1">
                <a:off x="2349500" y="2198278"/>
                <a:ext cx="1854200" cy="2461441"/>
              </a:xfrm>
              <a:prstGeom prst="rect">
                <a:avLst/>
              </a:prstGeom>
              <a:solidFill>
                <a:srgbClr val="32313F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pic>
            <p:nvPicPr>
              <p:cNvPr id="6" name="图片 5" descr="电脑显示屏&#10;&#10;中度可信度描述已自动生成">
                <a:extLst>
                  <a:ext uri="{FF2B5EF4-FFF2-40B4-BE49-F238E27FC236}">
                    <a16:creationId xmlns:a16="http://schemas.microsoft.com/office/drawing/2014/main" id="{3711D194-8918-D024-A4B0-6EC240B7F50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1183"/>
              <a:stretch/>
            </p:blipFill>
            <p:spPr>
              <a:xfrm>
                <a:off x="2157151" y="1863000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7" name="图片 6" descr="电脑显示屏&#10;&#10;中度可信度描述已自动生成">
                <a:extLst>
                  <a:ext uri="{FF2B5EF4-FFF2-40B4-BE49-F238E27FC236}">
                    <a16:creationId xmlns:a16="http://schemas.microsoft.com/office/drawing/2014/main" id="{4CC4A3ED-37B0-4B31-CAEA-7DDE95E2DB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1183"/>
              <a:stretch/>
            </p:blipFill>
            <p:spPr>
              <a:xfrm>
                <a:off x="2157149" y="4659721"/>
                <a:ext cx="2232637" cy="335280"/>
              </a:xfrm>
              <a:prstGeom prst="rect">
                <a:avLst/>
              </a:prstGeom>
            </p:spPr>
          </p:pic>
        </p:grpSp>
      </p:grp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80A95B87-74B1-DCB3-9703-8498F0C6AC52}"/>
              </a:ext>
            </a:extLst>
          </p:cNvPr>
          <p:cNvSpPr>
            <a:spLocks noChangeAspect="1"/>
          </p:cNvSpPr>
          <p:nvPr/>
        </p:nvSpPr>
        <p:spPr>
          <a:xfrm rot="5400000">
            <a:off x="-29880" y="2770553"/>
            <a:ext cx="4523809" cy="723167"/>
          </a:xfrm>
          <a:custGeom>
            <a:avLst/>
            <a:gdLst>
              <a:gd name="connsiteX0" fmla="*/ 4105801 w 4523809"/>
              <a:gd name="connsiteY0" fmla="*/ 396174 h 723167"/>
              <a:gd name="connsiteX1" fmla="*/ 4155517 w 4523809"/>
              <a:gd name="connsiteY1" fmla="*/ 447880 h 723167"/>
              <a:gd name="connsiteX2" fmla="*/ 4104498 w 4523809"/>
              <a:gd name="connsiteY2" fmla="*/ 497607 h 723167"/>
              <a:gd name="connsiteX3" fmla="*/ 4103812 w 4523809"/>
              <a:gd name="connsiteY3" fmla="*/ 497597 h 723167"/>
              <a:gd name="connsiteX4" fmla="*/ 4054094 w 4523809"/>
              <a:gd name="connsiteY4" fmla="*/ 445891 h 723167"/>
              <a:gd name="connsiteX5" fmla="*/ 4105801 w 4523809"/>
              <a:gd name="connsiteY5" fmla="*/ 396174 h 723167"/>
              <a:gd name="connsiteX6" fmla="*/ 2874758 w 4523809"/>
              <a:gd name="connsiteY6" fmla="*/ 393007 h 723167"/>
              <a:gd name="connsiteX7" fmla="*/ 2924474 w 4523809"/>
              <a:gd name="connsiteY7" fmla="*/ 444713 h 723167"/>
              <a:gd name="connsiteX8" fmla="*/ 2873455 w 4523809"/>
              <a:gd name="connsiteY8" fmla="*/ 494440 h 723167"/>
              <a:gd name="connsiteX9" fmla="*/ 2872769 w 4523809"/>
              <a:gd name="connsiteY9" fmla="*/ 494430 h 723167"/>
              <a:gd name="connsiteX10" fmla="*/ 2823051 w 4523809"/>
              <a:gd name="connsiteY10" fmla="*/ 442724 h 723167"/>
              <a:gd name="connsiteX11" fmla="*/ 2874758 w 4523809"/>
              <a:gd name="connsiteY11" fmla="*/ 393007 h 723167"/>
              <a:gd name="connsiteX12" fmla="*/ 1643716 w 4523809"/>
              <a:gd name="connsiteY12" fmla="*/ 393007 h 723167"/>
              <a:gd name="connsiteX13" fmla="*/ 1693432 w 4523809"/>
              <a:gd name="connsiteY13" fmla="*/ 444713 h 723167"/>
              <a:gd name="connsiteX14" fmla="*/ 1642413 w 4523809"/>
              <a:gd name="connsiteY14" fmla="*/ 494440 h 723167"/>
              <a:gd name="connsiteX15" fmla="*/ 1641727 w 4523809"/>
              <a:gd name="connsiteY15" fmla="*/ 494430 h 723167"/>
              <a:gd name="connsiteX16" fmla="*/ 1592009 w 4523809"/>
              <a:gd name="connsiteY16" fmla="*/ 442724 h 723167"/>
              <a:gd name="connsiteX17" fmla="*/ 1643716 w 4523809"/>
              <a:gd name="connsiteY17" fmla="*/ 393007 h 723167"/>
              <a:gd name="connsiteX18" fmla="*/ 412674 w 4523809"/>
              <a:gd name="connsiteY18" fmla="*/ 393007 h 723167"/>
              <a:gd name="connsiteX19" fmla="*/ 462390 w 4523809"/>
              <a:gd name="connsiteY19" fmla="*/ 444713 h 723167"/>
              <a:gd name="connsiteX20" fmla="*/ 411371 w 4523809"/>
              <a:gd name="connsiteY20" fmla="*/ 494440 h 723167"/>
              <a:gd name="connsiteX21" fmla="*/ 410685 w 4523809"/>
              <a:gd name="connsiteY21" fmla="*/ 494430 h 723167"/>
              <a:gd name="connsiteX22" fmla="*/ 360967 w 4523809"/>
              <a:gd name="connsiteY22" fmla="*/ 442724 h 723167"/>
              <a:gd name="connsiteX23" fmla="*/ 412674 w 4523809"/>
              <a:gd name="connsiteY23" fmla="*/ 393007 h 723167"/>
              <a:gd name="connsiteX24" fmla="*/ 3860439 w 4523809"/>
              <a:gd name="connsiteY24" fmla="*/ 330923 h 723167"/>
              <a:gd name="connsiteX25" fmla="*/ 3866505 w 4523809"/>
              <a:gd name="connsiteY25" fmla="*/ 340868 h 723167"/>
              <a:gd name="connsiteX26" fmla="*/ 3869887 w 4523809"/>
              <a:gd name="connsiteY26" fmla="*/ 396860 h 723167"/>
              <a:gd name="connsiteX27" fmla="*/ 3876948 w 4523809"/>
              <a:gd name="connsiteY27" fmla="*/ 437139 h 723167"/>
              <a:gd name="connsiteX28" fmla="*/ 3871677 w 4523809"/>
              <a:gd name="connsiteY28" fmla="*/ 461803 h 723167"/>
              <a:gd name="connsiteX29" fmla="*/ 3868594 w 4523809"/>
              <a:gd name="connsiteY29" fmla="*/ 467572 h 723167"/>
              <a:gd name="connsiteX30" fmla="*/ 3867500 w 4523809"/>
              <a:gd name="connsiteY30" fmla="*/ 468864 h 723167"/>
              <a:gd name="connsiteX31" fmla="*/ 3862726 w 4523809"/>
              <a:gd name="connsiteY31" fmla="*/ 475130 h 723167"/>
              <a:gd name="connsiteX32" fmla="*/ 3861732 w 4523809"/>
              <a:gd name="connsiteY32" fmla="*/ 476523 h 723167"/>
              <a:gd name="connsiteX33" fmla="*/ 3857157 w 4523809"/>
              <a:gd name="connsiteY33" fmla="*/ 481197 h 723167"/>
              <a:gd name="connsiteX34" fmla="*/ 3827321 w 4523809"/>
              <a:gd name="connsiteY34" fmla="*/ 535796 h 723167"/>
              <a:gd name="connsiteX35" fmla="*/ 3825829 w 4523809"/>
              <a:gd name="connsiteY35" fmla="*/ 542162 h 723167"/>
              <a:gd name="connsiteX36" fmla="*/ 3823541 w 4523809"/>
              <a:gd name="connsiteY36" fmla="*/ 546836 h 723167"/>
              <a:gd name="connsiteX37" fmla="*/ 3808126 w 4523809"/>
              <a:gd name="connsiteY37" fmla="*/ 585026 h 723167"/>
              <a:gd name="connsiteX38" fmla="*/ 3804148 w 4523809"/>
              <a:gd name="connsiteY38" fmla="*/ 599745 h 723167"/>
              <a:gd name="connsiteX39" fmla="*/ 3810613 w 4523809"/>
              <a:gd name="connsiteY39" fmla="*/ 606807 h 723167"/>
              <a:gd name="connsiteX40" fmla="*/ 3813497 w 4523809"/>
              <a:gd name="connsiteY40" fmla="*/ 608199 h 723167"/>
              <a:gd name="connsiteX41" fmla="*/ 3823442 w 4523809"/>
              <a:gd name="connsiteY41" fmla="*/ 611780 h 723167"/>
              <a:gd name="connsiteX42" fmla="*/ 3971727 w 4523809"/>
              <a:gd name="connsiteY42" fmla="*/ 620134 h 723167"/>
              <a:gd name="connsiteX43" fmla="*/ 3980977 w 4523809"/>
              <a:gd name="connsiteY43" fmla="*/ 618244 h 723167"/>
              <a:gd name="connsiteX44" fmla="*/ 3990922 w 4523809"/>
              <a:gd name="connsiteY44" fmla="*/ 618244 h 723167"/>
              <a:gd name="connsiteX45" fmla="*/ 4022747 w 4523809"/>
              <a:gd name="connsiteY45" fmla="*/ 612873 h 723167"/>
              <a:gd name="connsiteX46" fmla="*/ 4090574 w 4523809"/>
              <a:gd name="connsiteY46" fmla="*/ 584828 h 723167"/>
              <a:gd name="connsiteX47" fmla="*/ 4100520 w 4523809"/>
              <a:gd name="connsiteY47" fmla="*/ 577169 h 723167"/>
              <a:gd name="connsiteX48" fmla="*/ 4132942 w 4523809"/>
              <a:gd name="connsiteY48" fmla="*/ 553699 h 723167"/>
              <a:gd name="connsiteX49" fmla="*/ 4136721 w 4523809"/>
              <a:gd name="connsiteY49" fmla="*/ 550317 h 723167"/>
              <a:gd name="connsiteX50" fmla="*/ 4144479 w 4523809"/>
              <a:gd name="connsiteY50" fmla="*/ 544051 h 723167"/>
              <a:gd name="connsiteX51" fmla="*/ 4147959 w 4523809"/>
              <a:gd name="connsiteY51" fmla="*/ 540770 h 723167"/>
              <a:gd name="connsiteX52" fmla="*/ 4175210 w 4523809"/>
              <a:gd name="connsiteY52" fmla="*/ 512028 h 723167"/>
              <a:gd name="connsiteX53" fmla="*/ 4178194 w 4523809"/>
              <a:gd name="connsiteY53" fmla="*/ 508050 h 723167"/>
              <a:gd name="connsiteX54" fmla="*/ 4182968 w 4523809"/>
              <a:gd name="connsiteY54" fmla="*/ 502381 h 723167"/>
              <a:gd name="connsiteX55" fmla="*/ 4185951 w 4523809"/>
              <a:gd name="connsiteY55" fmla="*/ 498502 h 723167"/>
              <a:gd name="connsiteX56" fmla="*/ 4188636 w 4523809"/>
              <a:gd name="connsiteY56" fmla="*/ 494821 h 723167"/>
              <a:gd name="connsiteX57" fmla="*/ 4191322 w 4523809"/>
              <a:gd name="connsiteY57" fmla="*/ 491043 h 723167"/>
              <a:gd name="connsiteX58" fmla="*/ 4192515 w 4523809"/>
              <a:gd name="connsiteY58" fmla="*/ 489054 h 723167"/>
              <a:gd name="connsiteX59" fmla="*/ 4201366 w 4523809"/>
              <a:gd name="connsiteY59" fmla="*/ 478014 h 723167"/>
              <a:gd name="connsiteX60" fmla="*/ 4231202 w 4523809"/>
              <a:gd name="connsiteY60" fmla="*/ 401336 h 723167"/>
              <a:gd name="connsiteX61" fmla="*/ 4246518 w 4523809"/>
              <a:gd name="connsiteY61" fmla="*/ 393976 h 723167"/>
              <a:gd name="connsiteX62" fmla="*/ 4268199 w 4523809"/>
              <a:gd name="connsiteY62" fmla="*/ 403921 h 723167"/>
              <a:gd name="connsiteX63" fmla="*/ 4279934 w 4523809"/>
              <a:gd name="connsiteY63" fmla="*/ 410983 h 723167"/>
              <a:gd name="connsiteX64" fmla="*/ 4283515 w 4523809"/>
              <a:gd name="connsiteY64" fmla="*/ 413469 h 723167"/>
              <a:gd name="connsiteX65" fmla="*/ 4285504 w 4523809"/>
              <a:gd name="connsiteY65" fmla="*/ 414961 h 723167"/>
              <a:gd name="connsiteX66" fmla="*/ 4289383 w 4523809"/>
              <a:gd name="connsiteY66" fmla="*/ 417845 h 723167"/>
              <a:gd name="connsiteX67" fmla="*/ 4297438 w 4523809"/>
              <a:gd name="connsiteY67" fmla="*/ 424309 h 723167"/>
              <a:gd name="connsiteX68" fmla="*/ 4300621 w 4523809"/>
              <a:gd name="connsiteY68" fmla="*/ 427293 h 723167"/>
              <a:gd name="connsiteX69" fmla="*/ 4323396 w 4523809"/>
              <a:gd name="connsiteY69" fmla="*/ 451063 h 723167"/>
              <a:gd name="connsiteX70" fmla="*/ 4314346 w 4523809"/>
              <a:gd name="connsiteY70" fmla="*/ 474633 h 723167"/>
              <a:gd name="connsiteX71" fmla="*/ 4307981 w 4523809"/>
              <a:gd name="connsiteY71" fmla="*/ 491142 h 723167"/>
              <a:gd name="connsiteX72" fmla="*/ 4305891 w 4523809"/>
              <a:gd name="connsiteY72" fmla="*/ 495816 h 723167"/>
              <a:gd name="connsiteX73" fmla="*/ 4290178 w 4523809"/>
              <a:gd name="connsiteY73" fmla="*/ 527841 h 723167"/>
              <a:gd name="connsiteX74" fmla="*/ 4279437 w 4523809"/>
              <a:gd name="connsiteY74" fmla="*/ 546438 h 723167"/>
              <a:gd name="connsiteX75" fmla="*/ 4276653 w 4523809"/>
              <a:gd name="connsiteY75" fmla="*/ 550814 h 723167"/>
              <a:gd name="connsiteX76" fmla="*/ 4247711 w 4523809"/>
              <a:gd name="connsiteY76" fmla="*/ 589899 h 723167"/>
              <a:gd name="connsiteX77" fmla="*/ 4044726 w 4523809"/>
              <a:gd name="connsiteY77" fmla="*/ 711731 h 723167"/>
              <a:gd name="connsiteX78" fmla="*/ 4010117 w 4523809"/>
              <a:gd name="connsiteY78" fmla="*/ 718692 h 723167"/>
              <a:gd name="connsiteX79" fmla="*/ 4006338 w 4523809"/>
              <a:gd name="connsiteY79" fmla="*/ 719289 h 723167"/>
              <a:gd name="connsiteX80" fmla="*/ 3996392 w 4523809"/>
              <a:gd name="connsiteY80" fmla="*/ 720483 h 723167"/>
              <a:gd name="connsiteX81" fmla="*/ 3992414 w 4523809"/>
              <a:gd name="connsiteY81" fmla="*/ 721079 h 723167"/>
              <a:gd name="connsiteX82" fmla="*/ 3979186 w 4523809"/>
              <a:gd name="connsiteY82" fmla="*/ 722472 h 723167"/>
              <a:gd name="connsiteX83" fmla="*/ 3973816 w 4523809"/>
              <a:gd name="connsiteY83" fmla="*/ 721775 h 723167"/>
              <a:gd name="connsiteX84" fmla="*/ 3949051 w 4523809"/>
              <a:gd name="connsiteY84" fmla="*/ 723167 h 723167"/>
              <a:gd name="connsiteX85" fmla="*/ 3912652 w 4523809"/>
              <a:gd name="connsiteY85" fmla="*/ 723167 h 723167"/>
              <a:gd name="connsiteX86" fmla="*/ 3887788 w 4523809"/>
              <a:gd name="connsiteY86" fmla="*/ 721775 h 723167"/>
              <a:gd name="connsiteX87" fmla="*/ 3881921 w 4523809"/>
              <a:gd name="connsiteY87" fmla="*/ 721079 h 723167"/>
              <a:gd name="connsiteX88" fmla="*/ 3870484 w 4523809"/>
              <a:gd name="connsiteY88" fmla="*/ 720085 h 723167"/>
              <a:gd name="connsiteX89" fmla="*/ 3864716 w 4523809"/>
              <a:gd name="connsiteY89" fmla="*/ 719289 h 723167"/>
              <a:gd name="connsiteX90" fmla="*/ 3854770 w 4523809"/>
              <a:gd name="connsiteY90" fmla="*/ 717997 h 723167"/>
              <a:gd name="connsiteX91" fmla="*/ 3849101 w 4523809"/>
              <a:gd name="connsiteY91" fmla="*/ 717300 h 723167"/>
              <a:gd name="connsiteX92" fmla="*/ 3843234 w 4523809"/>
              <a:gd name="connsiteY92" fmla="*/ 716305 h 723167"/>
              <a:gd name="connsiteX93" fmla="*/ 3837564 w 4523809"/>
              <a:gd name="connsiteY93" fmla="*/ 715311 h 723167"/>
              <a:gd name="connsiteX94" fmla="*/ 3833586 w 4523809"/>
              <a:gd name="connsiteY94" fmla="*/ 714515 h 723167"/>
              <a:gd name="connsiteX95" fmla="*/ 3827917 w 4523809"/>
              <a:gd name="connsiteY95" fmla="*/ 713520 h 723167"/>
              <a:gd name="connsiteX96" fmla="*/ 3822149 w 4523809"/>
              <a:gd name="connsiteY96" fmla="*/ 712427 h 723167"/>
              <a:gd name="connsiteX97" fmla="*/ 3818370 w 4523809"/>
              <a:gd name="connsiteY97" fmla="*/ 711632 h 723167"/>
              <a:gd name="connsiteX98" fmla="*/ 3803253 w 4523809"/>
              <a:gd name="connsiteY98" fmla="*/ 708548 h 723167"/>
              <a:gd name="connsiteX99" fmla="*/ 3799275 w 4523809"/>
              <a:gd name="connsiteY99" fmla="*/ 707454 h 723167"/>
              <a:gd name="connsiteX100" fmla="*/ 3789329 w 4523809"/>
              <a:gd name="connsiteY100" fmla="*/ 704968 h 723167"/>
              <a:gd name="connsiteX101" fmla="*/ 3785550 w 4523809"/>
              <a:gd name="connsiteY101" fmla="*/ 703874 h 723167"/>
              <a:gd name="connsiteX102" fmla="*/ 3771329 w 4523809"/>
              <a:gd name="connsiteY102" fmla="*/ 700095 h 723167"/>
              <a:gd name="connsiteX103" fmla="*/ 3766455 w 4523809"/>
              <a:gd name="connsiteY103" fmla="*/ 697310 h 723167"/>
              <a:gd name="connsiteX104" fmla="*/ 3721402 w 4523809"/>
              <a:gd name="connsiteY104" fmla="*/ 682093 h 723167"/>
              <a:gd name="connsiteX105" fmla="*/ 3714839 w 4523809"/>
              <a:gd name="connsiteY105" fmla="*/ 681099 h 723167"/>
              <a:gd name="connsiteX106" fmla="*/ 3710065 w 4523809"/>
              <a:gd name="connsiteY106" fmla="*/ 679011 h 723167"/>
              <a:gd name="connsiteX107" fmla="*/ 3705390 w 4523809"/>
              <a:gd name="connsiteY107" fmla="*/ 676524 h 723167"/>
              <a:gd name="connsiteX108" fmla="*/ 3703700 w 4523809"/>
              <a:gd name="connsiteY108" fmla="*/ 675530 h 723167"/>
              <a:gd name="connsiteX109" fmla="*/ 3694451 w 4523809"/>
              <a:gd name="connsiteY109" fmla="*/ 637936 h 723167"/>
              <a:gd name="connsiteX110" fmla="*/ 3734730 w 4523809"/>
              <a:gd name="connsiteY110" fmla="*/ 499994 h 723167"/>
              <a:gd name="connsiteX111" fmla="*/ 3788435 w 4523809"/>
              <a:gd name="connsiteY111" fmla="*/ 407899 h 723167"/>
              <a:gd name="connsiteX112" fmla="*/ 3792710 w 4523809"/>
              <a:gd name="connsiteY112" fmla="*/ 400640 h 723167"/>
              <a:gd name="connsiteX113" fmla="*/ 3793904 w 4523809"/>
              <a:gd name="connsiteY113" fmla="*/ 399048 h 723167"/>
              <a:gd name="connsiteX114" fmla="*/ 3811906 w 4523809"/>
              <a:gd name="connsiteY114" fmla="*/ 377665 h 723167"/>
              <a:gd name="connsiteX115" fmla="*/ 3813099 w 4523809"/>
              <a:gd name="connsiteY115" fmla="*/ 376074 h 723167"/>
              <a:gd name="connsiteX116" fmla="*/ 3844427 w 4523809"/>
              <a:gd name="connsiteY116" fmla="*/ 344945 h 723167"/>
              <a:gd name="connsiteX117" fmla="*/ 3845023 w 4523809"/>
              <a:gd name="connsiteY117" fmla="*/ 344448 h 723167"/>
              <a:gd name="connsiteX118" fmla="*/ 3855764 w 4523809"/>
              <a:gd name="connsiteY118" fmla="*/ 335198 h 723167"/>
              <a:gd name="connsiteX119" fmla="*/ 2629396 w 4523809"/>
              <a:gd name="connsiteY119" fmla="*/ 327756 h 723167"/>
              <a:gd name="connsiteX120" fmla="*/ 2635462 w 4523809"/>
              <a:gd name="connsiteY120" fmla="*/ 337701 h 723167"/>
              <a:gd name="connsiteX121" fmla="*/ 2638844 w 4523809"/>
              <a:gd name="connsiteY121" fmla="*/ 393693 h 723167"/>
              <a:gd name="connsiteX122" fmla="*/ 2645905 w 4523809"/>
              <a:gd name="connsiteY122" fmla="*/ 433972 h 723167"/>
              <a:gd name="connsiteX123" fmla="*/ 2640634 w 4523809"/>
              <a:gd name="connsiteY123" fmla="*/ 458636 h 723167"/>
              <a:gd name="connsiteX124" fmla="*/ 2637551 w 4523809"/>
              <a:gd name="connsiteY124" fmla="*/ 464405 h 723167"/>
              <a:gd name="connsiteX125" fmla="*/ 2636457 w 4523809"/>
              <a:gd name="connsiteY125" fmla="*/ 465697 h 723167"/>
              <a:gd name="connsiteX126" fmla="*/ 2631683 w 4523809"/>
              <a:gd name="connsiteY126" fmla="*/ 471963 h 723167"/>
              <a:gd name="connsiteX127" fmla="*/ 2630689 w 4523809"/>
              <a:gd name="connsiteY127" fmla="*/ 473356 h 723167"/>
              <a:gd name="connsiteX128" fmla="*/ 2626114 w 4523809"/>
              <a:gd name="connsiteY128" fmla="*/ 478030 h 723167"/>
              <a:gd name="connsiteX129" fmla="*/ 2596278 w 4523809"/>
              <a:gd name="connsiteY129" fmla="*/ 532629 h 723167"/>
              <a:gd name="connsiteX130" fmla="*/ 2594786 w 4523809"/>
              <a:gd name="connsiteY130" fmla="*/ 538995 h 723167"/>
              <a:gd name="connsiteX131" fmla="*/ 2592498 w 4523809"/>
              <a:gd name="connsiteY131" fmla="*/ 543669 h 723167"/>
              <a:gd name="connsiteX132" fmla="*/ 2577083 w 4523809"/>
              <a:gd name="connsiteY132" fmla="*/ 581859 h 723167"/>
              <a:gd name="connsiteX133" fmla="*/ 2573105 w 4523809"/>
              <a:gd name="connsiteY133" fmla="*/ 596578 h 723167"/>
              <a:gd name="connsiteX134" fmla="*/ 2579570 w 4523809"/>
              <a:gd name="connsiteY134" fmla="*/ 603640 h 723167"/>
              <a:gd name="connsiteX135" fmla="*/ 2582454 w 4523809"/>
              <a:gd name="connsiteY135" fmla="*/ 605032 h 723167"/>
              <a:gd name="connsiteX136" fmla="*/ 2592399 w 4523809"/>
              <a:gd name="connsiteY136" fmla="*/ 608613 h 723167"/>
              <a:gd name="connsiteX137" fmla="*/ 2740684 w 4523809"/>
              <a:gd name="connsiteY137" fmla="*/ 616967 h 723167"/>
              <a:gd name="connsiteX138" fmla="*/ 2749934 w 4523809"/>
              <a:gd name="connsiteY138" fmla="*/ 615077 h 723167"/>
              <a:gd name="connsiteX139" fmla="*/ 2759879 w 4523809"/>
              <a:gd name="connsiteY139" fmla="*/ 615077 h 723167"/>
              <a:gd name="connsiteX140" fmla="*/ 2791704 w 4523809"/>
              <a:gd name="connsiteY140" fmla="*/ 609706 h 723167"/>
              <a:gd name="connsiteX141" fmla="*/ 2859531 w 4523809"/>
              <a:gd name="connsiteY141" fmla="*/ 581661 h 723167"/>
              <a:gd name="connsiteX142" fmla="*/ 2869477 w 4523809"/>
              <a:gd name="connsiteY142" fmla="*/ 574002 h 723167"/>
              <a:gd name="connsiteX143" fmla="*/ 2901899 w 4523809"/>
              <a:gd name="connsiteY143" fmla="*/ 550532 h 723167"/>
              <a:gd name="connsiteX144" fmla="*/ 2905678 w 4523809"/>
              <a:gd name="connsiteY144" fmla="*/ 547150 h 723167"/>
              <a:gd name="connsiteX145" fmla="*/ 2913436 w 4523809"/>
              <a:gd name="connsiteY145" fmla="*/ 540884 h 723167"/>
              <a:gd name="connsiteX146" fmla="*/ 2916916 w 4523809"/>
              <a:gd name="connsiteY146" fmla="*/ 537603 h 723167"/>
              <a:gd name="connsiteX147" fmla="*/ 2944167 w 4523809"/>
              <a:gd name="connsiteY147" fmla="*/ 508861 h 723167"/>
              <a:gd name="connsiteX148" fmla="*/ 2947151 w 4523809"/>
              <a:gd name="connsiteY148" fmla="*/ 504883 h 723167"/>
              <a:gd name="connsiteX149" fmla="*/ 2951925 w 4523809"/>
              <a:gd name="connsiteY149" fmla="*/ 499214 h 723167"/>
              <a:gd name="connsiteX150" fmla="*/ 2954908 w 4523809"/>
              <a:gd name="connsiteY150" fmla="*/ 495335 h 723167"/>
              <a:gd name="connsiteX151" fmla="*/ 2957593 w 4523809"/>
              <a:gd name="connsiteY151" fmla="*/ 491654 h 723167"/>
              <a:gd name="connsiteX152" fmla="*/ 2960279 w 4523809"/>
              <a:gd name="connsiteY152" fmla="*/ 487876 h 723167"/>
              <a:gd name="connsiteX153" fmla="*/ 2961472 w 4523809"/>
              <a:gd name="connsiteY153" fmla="*/ 485887 h 723167"/>
              <a:gd name="connsiteX154" fmla="*/ 2970323 w 4523809"/>
              <a:gd name="connsiteY154" fmla="*/ 474847 h 723167"/>
              <a:gd name="connsiteX155" fmla="*/ 3000159 w 4523809"/>
              <a:gd name="connsiteY155" fmla="*/ 398169 h 723167"/>
              <a:gd name="connsiteX156" fmla="*/ 3015475 w 4523809"/>
              <a:gd name="connsiteY156" fmla="*/ 390809 h 723167"/>
              <a:gd name="connsiteX157" fmla="*/ 3037156 w 4523809"/>
              <a:gd name="connsiteY157" fmla="*/ 400754 h 723167"/>
              <a:gd name="connsiteX158" fmla="*/ 3048891 w 4523809"/>
              <a:gd name="connsiteY158" fmla="*/ 407816 h 723167"/>
              <a:gd name="connsiteX159" fmla="*/ 3052471 w 4523809"/>
              <a:gd name="connsiteY159" fmla="*/ 410302 h 723167"/>
              <a:gd name="connsiteX160" fmla="*/ 3054461 w 4523809"/>
              <a:gd name="connsiteY160" fmla="*/ 411794 h 723167"/>
              <a:gd name="connsiteX161" fmla="*/ 3058340 w 4523809"/>
              <a:gd name="connsiteY161" fmla="*/ 414678 h 723167"/>
              <a:gd name="connsiteX162" fmla="*/ 3066395 w 4523809"/>
              <a:gd name="connsiteY162" fmla="*/ 421142 h 723167"/>
              <a:gd name="connsiteX163" fmla="*/ 3069578 w 4523809"/>
              <a:gd name="connsiteY163" fmla="*/ 424126 h 723167"/>
              <a:gd name="connsiteX164" fmla="*/ 3092353 w 4523809"/>
              <a:gd name="connsiteY164" fmla="*/ 447896 h 723167"/>
              <a:gd name="connsiteX165" fmla="*/ 3083303 w 4523809"/>
              <a:gd name="connsiteY165" fmla="*/ 471466 h 723167"/>
              <a:gd name="connsiteX166" fmla="*/ 3076938 w 4523809"/>
              <a:gd name="connsiteY166" fmla="*/ 487975 h 723167"/>
              <a:gd name="connsiteX167" fmla="*/ 3074848 w 4523809"/>
              <a:gd name="connsiteY167" fmla="*/ 492649 h 723167"/>
              <a:gd name="connsiteX168" fmla="*/ 3059135 w 4523809"/>
              <a:gd name="connsiteY168" fmla="*/ 524674 h 723167"/>
              <a:gd name="connsiteX169" fmla="*/ 3048394 w 4523809"/>
              <a:gd name="connsiteY169" fmla="*/ 543271 h 723167"/>
              <a:gd name="connsiteX170" fmla="*/ 3045609 w 4523809"/>
              <a:gd name="connsiteY170" fmla="*/ 547647 h 723167"/>
              <a:gd name="connsiteX171" fmla="*/ 3016668 w 4523809"/>
              <a:gd name="connsiteY171" fmla="*/ 586732 h 723167"/>
              <a:gd name="connsiteX172" fmla="*/ 2813683 w 4523809"/>
              <a:gd name="connsiteY172" fmla="*/ 708564 h 723167"/>
              <a:gd name="connsiteX173" fmla="*/ 2779074 w 4523809"/>
              <a:gd name="connsiteY173" fmla="*/ 715525 h 723167"/>
              <a:gd name="connsiteX174" fmla="*/ 2775295 w 4523809"/>
              <a:gd name="connsiteY174" fmla="*/ 716122 h 723167"/>
              <a:gd name="connsiteX175" fmla="*/ 2765349 w 4523809"/>
              <a:gd name="connsiteY175" fmla="*/ 717316 h 723167"/>
              <a:gd name="connsiteX176" fmla="*/ 2761371 w 4523809"/>
              <a:gd name="connsiteY176" fmla="*/ 717912 h 723167"/>
              <a:gd name="connsiteX177" fmla="*/ 2748143 w 4523809"/>
              <a:gd name="connsiteY177" fmla="*/ 719305 h 723167"/>
              <a:gd name="connsiteX178" fmla="*/ 2742773 w 4523809"/>
              <a:gd name="connsiteY178" fmla="*/ 718608 h 723167"/>
              <a:gd name="connsiteX179" fmla="*/ 2718008 w 4523809"/>
              <a:gd name="connsiteY179" fmla="*/ 720000 h 723167"/>
              <a:gd name="connsiteX180" fmla="*/ 2681609 w 4523809"/>
              <a:gd name="connsiteY180" fmla="*/ 720000 h 723167"/>
              <a:gd name="connsiteX181" fmla="*/ 2656745 w 4523809"/>
              <a:gd name="connsiteY181" fmla="*/ 718608 h 723167"/>
              <a:gd name="connsiteX182" fmla="*/ 2650878 w 4523809"/>
              <a:gd name="connsiteY182" fmla="*/ 717912 h 723167"/>
              <a:gd name="connsiteX183" fmla="*/ 2639441 w 4523809"/>
              <a:gd name="connsiteY183" fmla="*/ 716918 h 723167"/>
              <a:gd name="connsiteX184" fmla="*/ 2633673 w 4523809"/>
              <a:gd name="connsiteY184" fmla="*/ 716122 h 723167"/>
              <a:gd name="connsiteX185" fmla="*/ 2623727 w 4523809"/>
              <a:gd name="connsiteY185" fmla="*/ 714830 h 723167"/>
              <a:gd name="connsiteX186" fmla="*/ 2618058 w 4523809"/>
              <a:gd name="connsiteY186" fmla="*/ 714133 h 723167"/>
              <a:gd name="connsiteX187" fmla="*/ 2612191 w 4523809"/>
              <a:gd name="connsiteY187" fmla="*/ 713138 h 723167"/>
              <a:gd name="connsiteX188" fmla="*/ 2606521 w 4523809"/>
              <a:gd name="connsiteY188" fmla="*/ 712144 h 723167"/>
              <a:gd name="connsiteX189" fmla="*/ 2602543 w 4523809"/>
              <a:gd name="connsiteY189" fmla="*/ 711348 h 723167"/>
              <a:gd name="connsiteX190" fmla="*/ 2596874 w 4523809"/>
              <a:gd name="connsiteY190" fmla="*/ 710353 h 723167"/>
              <a:gd name="connsiteX191" fmla="*/ 2591106 w 4523809"/>
              <a:gd name="connsiteY191" fmla="*/ 709260 h 723167"/>
              <a:gd name="connsiteX192" fmla="*/ 2587327 w 4523809"/>
              <a:gd name="connsiteY192" fmla="*/ 708465 h 723167"/>
              <a:gd name="connsiteX193" fmla="*/ 2572210 w 4523809"/>
              <a:gd name="connsiteY193" fmla="*/ 705381 h 723167"/>
              <a:gd name="connsiteX194" fmla="*/ 2568232 w 4523809"/>
              <a:gd name="connsiteY194" fmla="*/ 704287 h 723167"/>
              <a:gd name="connsiteX195" fmla="*/ 2558286 w 4523809"/>
              <a:gd name="connsiteY195" fmla="*/ 701801 h 723167"/>
              <a:gd name="connsiteX196" fmla="*/ 2554507 w 4523809"/>
              <a:gd name="connsiteY196" fmla="*/ 700707 h 723167"/>
              <a:gd name="connsiteX197" fmla="*/ 2540286 w 4523809"/>
              <a:gd name="connsiteY197" fmla="*/ 696928 h 723167"/>
              <a:gd name="connsiteX198" fmla="*/ 2535412 w 4523809"/>
              <a:gd name="connsiteY198" fmla="*/ 694143 h 723167"/>
              <a:gd name="connsiteX199" fmla="*/ 2490359 w 4523809"/>
              <a:gd name="connsiteY199" fmla="*/ 678926 h 723167"/>
              <a:gd name="connsiteX200" fmla="*/ 2483796 w 4523809"/>
              <a:gd name="connsiteY200" fmla="*/ 677932 h 723167"/>
              <a:gd name="connsiteX201" fmla="*/ 2479022 w 4523809"/>
              <a:gd name="connsiteY201" fmla="*/ 675844 h 723167"/>
              <a:gd name="connsiteX202" fmla="*/ 2474347 w 4523809"/>
              <a:gd name="connsiteY202" fmla="*/ 673357 h 723167"/>
              <a:gd name="connsiteX203" fmla="*/ 2472657 w 4523809"/>
              <a:gd name="connsiteY203" fmla="*/ 672363 h 723167"/>
              <a:gd name="connsiteX204" fmla="*/ 2463408 w 4523809"/>
              <a:gd name="connsiteY204" fmla="*/ 634769 h 723167"/>
              <a:gd name="connsiteX205" fmla="*/ 2503687 w 4523809"/>
              <a:gd name="connsiteY205" fmla="*/ 496827 h 723167"/>
              <a:gd name="connsiteX206" fmla="*/ 2557392 w 4523809"/>
              <a:gd name="connsiteY206" fmla="*/ 404732 h 723167"/>
              <a:gd name="connsiteX207" fmla="*/ 2561667 w 4523809"/>
              <a:gd name="connsiteY207" fmla="*/ 397473 h 723167"/>
              <a:gd name="connsiteX208" fmla="*/ 2562861 w 4523809"/>
              <a:gd name="connsiteY208" fmla="*/ 395881 h 723167"/>
              <a:gd name="connsiteX209" fmla="*/ 2580863 w 4523809"/>
              <a:gd name="connsiteY209" fmla="*/ 374498 h 723167"/>
              <a:gd name="connsiteX210" fmla="*/ 2582056 w 4523809"/>
              <a:gd name="connsiteY210" fmla="*/ 372907 h 723167"/>
              <a:gd name="connsiteX211" fmla="*/ 2613384 w 4523809"/>
              <a:gd name="connsiteY211" fmla="*/ 341778 h 723167"/>
              <a:gd name="connsiteX212" fmla="*/ 2613980 w 4523809"/>
              <a:gd name="connsiteY212" fmla="*/ 341281 h 723167"/>
              <a:gd name="connsiteX213" fmla="*/ 2624721 w 4523809"/>
              <a:gd name="connsiteY213" fmla="*/ 332031 h 723167"/>
              <a:gd name="connsiteX214" fmla="*/ 1398354 w 4523809"/>
              <a:gd name="connsiteY214" fmla="*/ 327756 h 723167"/>
              <a:gd name="connsiteX215" fmla="*/ 1404420 w 4523809"/>
              <a:gd name="connsiteY215" fmla="*/ 337701 h 723167"/>
              <a:gd name="connsiteX216" fmla="*/ 1407802 w 4523809"/>
              <a:gd name="connsiteY216" fmla="*/ 393693 h 723167"/>
              <a:gd name="connsiteX217" fmla="*/ 1414863 w 4523809"/>
              <a:gd name="connsiteY217" fmla="*/ 433972 h 723167"/>
              <a:gd name="connsiteX218" fmla="*/ 1409592 w 4523809"/>
              <a:gd name="connsiteY218" fmla="*/ 458636 h 723167"/>
              <a:gd name="connsiteX219" fmla="*/ 1406509 w 4523809"/>
              <a:gd name="connsiteY219" fmla="*/ 464405 h 723167"/>
              <a:gd name="connsiteX220" fmla="*/ 1405416 w 4523809"/>
              <a:gd name="connsiteY220" fmla="*/ 465697 h 723167"/>
              <a:gd name="connsiteX221" fmla="*/ 1400640 w 4523809"/>
              <a:gd name="connsiteY221" fmla="*/ 471963 h 723167"/>
              <a:gd name="connsiteX222" fmla="*/ 1399647 w 4523809"/>
              <a:gd name="connsiteY222" fmla="*/ 473356 h 723167"/>
              <a:gd name="connsiteX223" fmla="*/ 1395072 w 4523809"/>
              <a:gd name="connsiteY223" fmla="*/ 478030 h 723167"/>
              <a:gd name="connsiteX224" fmla="*/ 1365236 w 4523809"/>
              <a:gd name="connsiteY224" fmla="*/ 532629 h 723167"/>
              <a:gd name="connsiteX225" fmla="*/ 1363744 w 4523809"/>
              <a:gd name="connsiteY225" fmla="*/ 538995 h 723167"/>
              <a:gd name="connsiteX226" fmla="*/ 1361456 w 4523809"/>
              <a:gd name="connsiteY226" fmla="*/ 543669 h 723167"/>
              <a:gd name="connsiteX227" fmla="*/ 1346041 w 4523809"/>
              <a:gd name="connsiteY227" fmla="*/ 581859 h 723167"/>
              <a:gd name="connsiteX228" fmla="*/ 1342063 w 4523809"/>
              <a:gd name="connsiteY228" fmla="*/ 596578 h 723167"/>
              <a:gd name="connsiteX229" fmla="*/ 1348528 w 4523809"/>
              <a:gd name="connsiteY229" fmla="*/ 603640 h 723167"/>
              <a:gd name="connsiteX230" fmla="*/ 1351412 w 4523809"/>
              <a:gd name="connsiteY230" fmla="*/ 605032 h 723167"/>
              <a:gd name="connsiteX231" fmla="*/ 1361357 w 4523809"/>
              <a:gd name="connsiteY231" fmla="*/ 608613 h 723167"/>
              <a:gd name="connsiteX232" fmla="*/ 1509642 w 4523809"/>
              <a:gd name="connsiteY232" fmla="*/ 616967 h 723167"/>
              <a:gd name="connsiteX233" fmla="*/ 1518892 w 4523809"/>
              <a:gd name="connsiteY233" fmla="*/ 615077 h 723167"/>
              <a:gd name="connsiteX234" fmla="*/ 1528837 w 4523809"/>
              <a:gd name="connsiteY234" fmla="*/ 615077 h 723167"/>
              <a:gd name="connsiteX235" fmla="*/ 1560662 w 4523809"/>
              <a:gd name="connsiteY235" fmla="*/ 609706 h 723167"/>
              <a:gd name="connsiteX236" fmla="*/ 1628489 w 4523809"/>
              <a:gd name="connsiteY236" fmla="*/ 581661 h 723167"/>
              <a:gd name="connsiteX237" fmla="*/ 1638434 w 4523809"/>
              <a:gd name="connsiteY237" fmla="*/ 574002 h 723167"/>
              <a:gd name="connsiteX238" fmla="*/ 1670857 w 4523809"/>
              <a:gd name="connsiteY238" fmla="*/ 550532 h 723167"/>
              <a:gd name="connsiteX239" fmla="*/ 1674636 w 4523809"/>
              <a:gd name="connsiteY239" fmla="*/ 547150 h 723167"/>
              <a:gd name="connsiteX240" fmla="*/ 1682394 w 4523809"/>
              <a:gd name="connsiteY240" fmla="*/ 540884 h 723167"/>
              <a:gd name="connsiteX241" fmla="*/ 1685874 w 4523809"/>
              <a:gd name="connsiteY241" fmla="*/ 537603 h 723167"/>
              <a:gd name="connsiteX242" fmla="*/ 1713125 w 4523809"/>
              <a:gd name="connsiteY242" fmla="*/ 508861 h 723167"/>
              <a:gd name="connsiteX243" fmla="*/ 1716109 w 4523809"/>
              <a:gd name="connsiteY243" fmla="*/ 504883 h 723167"/>
              <a:gd name="connsiteX244" fmla="*/ 1720883 w 4523809"/>
              <a:gd name="connsiteY244" fmla="*/ 499214 h 723167"/>
              <a:gd name="connsiteX245" fmla="*/ 1723865 w 4523809"/>
              <a:gd name="connsiteY245" fmla="*/ 495335 h 723167"/>
              <a:gd name="connsiteX246" fmla="*/ 1726551 w 4523809"/>
              <a:gd name="connsiteY246" fmla="*/ 491654 h 723167"/>
              <a:gd name="connsiteX247" fmla="*/ 1729237 w 4523809"/>
              <a:gd name="connsiteY247" fmla="*/ 487876 h 723167"/>
              <a:gd name="connsiteX248" fmla="*/ 1730430 w 4523809"/>
              <a:gd name="connsiteY248" fmla="*/ 485887 h 723167"/>
              <a:gd name="connsiteX249" fmla="*/ 1739281 w 4523809"/>
              <a:gd name="connsiteY249" fmla="*/ 474847 h 723167"/>
              <a:gd name="connsiteX250" fmla="*/ 1769117 w 4523809"/>
              <a:gd name="connsiteY250" fmla="*/ 398169 h 723167"/>
              <a:gd name="connsiteX251" fmla="*/ 1784433 w 4523809"/>
              <a:gd name="connsiteY251" fmla="*/ 390809 h 723167"/>
              <a:gd name="connsiteX252" fmla="*/ 1806114 w 4523809"/>
              <a:gd name="connsiteY252" fmla="*/ 400754 h 723167"/>
              <a:gd name="connsiteX253" fmla="*/ 1817849 w 4523809"/>
              <a:gd name="connsiteY253" fmla="*/ 407816 h 723167"/>
              <a:gd name="connsiteX254" fmla="*/ 1821429 w 4523809"/>
              <a:gd name="connsiteY254" fmla="*/ 410302 h 723167"/>
              <a:gd name="connsiteX255" fmla="*/ 1823418 w 4523809"/>
              <a:gd name="connsiteY255" fmla="*/ 411794 h 723167"/>
              <a:gd name="connsiteX256" fmla="*/ 1827297 w 4523809"/>
              <a:gd name="connsiteY256" fmla="*/ 414678 h 723167"/>
              <a:gd name="connsiteX257" fmla="*/ 1835353 w 4523809"/>
              <a:gd name="connsiteY257" fmla="*/ 421142 h 723167"/>
              <a:gd name="connsiteX258" fmla="*/ 1838535 w 4523809"/>
              <a:gd name="connsiteY258" fmla="*/ 424126 h 723167"/>
              <a:gd name="connsiteX259" fmla="*/ 1861311 w 4523809"/>
              <a:gd name="connsiteY259" fmla="*/ 447896 h 723167"/>
              <a:gd name="connsiteX260" fmla="*/ 1852260 w 4523809"/>
              <a:gd name="connsiteY260" fmla="*/ 471466 h 723167"/>
              <a:gd name="connsiteX261" fmla="*/ 1845895 w 4523809"/>
              <a:gd name="connsiteY261" fmla="*/ 487975 h 723167"/>
              <a:gd name="connsiteX262" fmla="*/ 1843806 w 4523809"/>
              <a:gd name="connsiteY262" fmla="*/ 492649 h 723167"/>
              <a:gd name="connsiteX263" fmla="*/ 1828093 w 4523809"/>
              <a:gd name="connsiteY263" fmla="*/ 524674 h 723167"/>
              <a:gd name="connsiteX264" fmla="*/ 1817352 w 4523809"/>
              <a:gd name="connsiteY264" fmla="*/ 543271 h 723167"/>
              <a:gd name="connsiteX265" fmla="*/ 1814567 w 4523809"/>
              <a:gd name="connsiteY265" fmla="*/ 547647 h 723167"/>
              <a:gd name="connsiteX266" fmla="*/ 1785626 w 4523809"/>
              <a:gd name="connsiteY266" fmla="*/ 586732 h 723167"/>
              <a:gd name="connsiteX267" fmla="*/ 1582641 w 4523809"/>
              <a:gd name="connsiteY267" fmla="*/ 708564 h 723167"/>
              <a:gd name="connsiteX268" fmla="*/ 1548032 w 4523809"/>
              <a:gd name="connsiteY268" fmla="*/ 715525 h 723167"/>
              <a:gd name="connsiteX269" fmla="*/ 1544253 w 4523809"/>
              <a:gd name="connsiteY269" fmla="*/ 716122 h 723167"/>
              <a:gd name="connsiteX270" fmla="*/ 1534307 w 4523809"/>
              <a:gd name="connsiteY270" fmla="*/ 717316 h 723167"/>
              <a:gd name="connsiteX271" fmla="*/ 1530329 w 4523809"/>
              <a:gd name="connsiteY271" fmla="*/ 717912 h 723167"/>
              <a:gd name="connsiteX272" fmla="*/ 1517101 w 4523809"/>
              <a:gd name="connsiteY272" fmla="*/ 719305 h 723167"/>
              <a:gd name="connsiteX273" fmla="*/ 1511731 w 4523809"/>
              <a:gd name="connsiteY273" fmla="*/ 718608 h 723167"/>
              <a:gd name="connsiteX274" fmla="*/ 1486966 w 4523809"/>
              <a:gd name="connsiteY274" fmla="*/ 720000 h 723167"/>
              <a:gd name="connsiteX275" fmla="*/ 1450567 w 4523809"/>
              <a:gd name="connsiteY275" fmla="*/ 720000 h 723167"/>
              <a:gd name="connsiteX276" fmla="*/ 1425703 w 4523809"/>
              <a:gd name="connsiteY276" fmla="*/ 718608 h 723167"/>
              <a:gd name="connsiteX277" fmla="*/ 1419836 w 4523809"/>
              <a:gd name="connsiteY277" fmla="*/ 717912 h 723167"/>
              <a:gd name="connsiteX278" fmla="*/ 1408398 w 4523809"/>
              <a:gd name="connsiteY278" fmla="*/ 716918 h 723167"/>
              <a:gd name="connsiteX279" fmla="*/ 1402631 w 4523809"/>
              <a:gd name="connsiteY279" fmla="*/ 716122 h 723167"/>
              <a:gd name="connsiteX280" fmla="*/ 1392685 w 4523809"/>
              <a:gd name="connsiteY280" fmla="*/ 714830 h 723167"/>
              <a:gd name="connsiteX281" fmla="*/ 1387016 w 4523809"/>
              <a:gd name="connsiteY281" fmla="*/ 714133 h 723167"/>
              <a:gd name="connsiteX282" fmla="*/ 1381149 w 4523809"/>
              <a:gd name="connsiteY282" fmla="*/ 713138 h 723167"/>
              <a:gd name="connsiteX283" fmla="*/ 1375479 w 4523809"/>
              <a:gd name="connsiteY283" fmla="*/ 712144 h 723167"/>
              <a:gd name="connsiteX284" fmla="*/ 1371501 w 4523809"/>
              <a:gd name="connsiteY284" fmla="*/ 711348 h 723167"/>
              <a:gd name="connsiteX285" fmla="*/ 1365832 w 4523809"/>
              <a:gd name="connsiteY285" fmla="*/ 710353 h 723167"/>
              <a:gd name="connsiteX286" fmla="*/ 1360063 w 4523809"/>
              <a:gd name="connsiteY286" fmla="*/ 709260 h 723167"/>
              <a:gd name="connsiteX287" fmla="*/ 1356285 w 4523809"/>
              <a:gd name="connsiteY287" fmla="*/ 708465 h 723167"/>
              <a:gd name="connsiteX288" fmla="*/ 1341168 w 4523809"/>
              <a:gd name="connsiteY288" fmla="*/ 705381 h 723167"/>
              <a:gd name="connsiteX289" fmla="*/ 1337190 w 4523809"/>
              <a:gd name="connsiteY289" fmla="*/ 704287 h 723167"/>
              <a:gd name="connsiteX290" fmla="*/ 1327244 w 4523809"/>
              <a:gd name="connsiteY290" fmla="*/ 701801 h 723167"/>
              <a:gd name="connsiteX291" fmla="*/ 1323465 w 4523809"/>
              <a:gd name="connsiteY291" fmla="*/ 700707 h 723167"/>
              <a:gd name="connsiteX292" fmla="*/ 1309243 w 4523809"/>
              <a:gd name="connsiteY292" fmla="*/ 696928 h 723167"/>
              <a:gd name="connsiteX293" fmla="*/ 1304369 w 4523809"/>
              <a:gd name="connsiteY293" fmla="*/ 694143 h 723167"/>
              <a:gd name="connsiteX294" fmla="*/ 1259317 w 4523809"/>
              <a:gd name="connsiteY294" fmla="*/ 678926 h 723167"/>
              <a:gd name="connsiteX295" fmla="*/ 1252754 w 4523809"/>
              <a:gd name="connsiteY295" fmla="*/ 677932 h 723167"/>
              <a:gd name="connsiteX296" fmla="*/ 1247980 w 4523809"/>
              <a:gd name="connsiteY296" fmla="*/ 675844 h 723167"/>
              <a:gd name="connsiteX297" fmla="*/ 1243305 w 4523809"/>
              <a:gd name="connsiteY297" fmla="*/ 673357 h 723167"/>
              <a:gd name="connsiteX298" fmla="*/ 1241615 w 4523809"/>
              <a:gd name="connsiteY298" fmla="*/ 672363 h 723167"/>
              <a:gd name="connsiteX299" fmla="*/ 1232366 w 4523809"/>
              <a:gd name="connsiteY299" fmla="*/ 634769 h 723167"/>
              <a:gd name="connsiteX300" fmla="*/ 1272645 w 4523809"/>
              <a:gd name="connsiteY300" fmla="*/ 496827 h 723167"/>
              <a:gd name="connsiteX301" fmla="*/ 1326349 w 4523809"/>
              <a:gd name="connsiteY301" fmla="*/ 404732 h 723167"/>
              <a:gd name="connsiteX302" fmla="*/ 1330625 w 4523809"/>
              <a:gd name="connsiteY302" fmla="*/ 397473 h 723167"/>
              <a:gd name="connsiteX303" fmla="*/ 1331819 w 4523809"/>
              <a:gd name="connsiteY303" fmla="*/ 395881 h 723167"/>
              <a:gd name="connsiteX304" fmla="*/ 1349821 w 4523809"/>
              <a:gd name="connsiteY304" fmla="*/ 374498 h 723167"/>
              <a:gd name="connsiteX305" fmla="*/ 1351014 w 4523809"/>
              <a:gd name="connsiteY305" fmla="*/ 372907 h 723167"/>
              <a:gd name="connsiteX306" fmla="*/ 1382342 w 4523809"/>
              <a:gd name="connsiteY306" fmla="*/ 341778 h 723167"/>
              <a:gd name="connsiteX307" fmla="*/ 1382938 w 4523809"/>
              <a:gd name="connsiteY307" fmla="*/ 341281 h 723167"/>
              <a:gd name="connsiteX308" fmla="*/ 1393679 w 4523809"/>
              <a:gd name="connsiteY308" fmla="*/ 332031 h 723167"/>
              <a:gd name="connsiteX309" fmla="*/ 167312 w 4523809"/>
              <a:gd name="connsiteY309" fmla="*/ 327756 h 723167"/>
              <a:gd name="connsiteX310" fmla="*/ 173378 w 4523809"/>
              <a:gd name="connsiteY310" fmla="*/ 337701 h 723167"/>
              <a:gd name="connsiteX311" fmla="*/ 176760 w 4523809"/>
              <a:gd name="connsiteY311" fmla="*/ 393693 h 723167"/>
              <a:gd name="connsiteX312" fmla="*/ 183821 w 4523809"/>
              <a:gd name="connsiteY312" fmla="*/ 433972 h 723167"/>
              <a:gd name="connsiteX313" fmla="*/ 178550 w 4523809"/>
              <a:gd name="connsiteY313" fmla="*/ 458636 h 723167"/>
              <a:gd name="connsiteX314" fmla="*/ 175467 w 4523809"/>
              <a:gd name="connsiteY314" fmla="*/ 464405 h 723167"/>
              <a:gd name="connsiteX315" fmla="*/ 174374 w 4523809"/>
              <a:gd name="connsiteY315" fmla="*/ 465697 h 723167"/>
              <a:gd name="connsiteX316" fmla="*/ 169599 w 4523809"/>
              <a:gd name="connsiteY316" fmla="*/ 471963 h 723167"/>
              <a:gd name="connsiteX317" fmla="*/ 168605 w 4523809"/>
              <a:gd name="connsiteY317" fmla="*/ 473356 h 723167"/>
              <a:gd name="connsiteX318" fmla="*/ 164030 w 4523809"/>
              <a:gd name="connsiteY318" fmla="*/ 478030 h 723167"/>
              <a:gd name="connsiteX319" fmla="*/ 134194 w 4523809"/>
              <a:gd name="connsiteY319" fmla="*/ 532629 h 723167"/>
              <a:gd name="connsiteX320" fmla="*/ 132702 w 4523809"/>
              <a:gd name="connsiteY320" fmla="*/ 538995 h 723167"/>
              <a:gd name="connsiteX321" fmla="*/ 130415 w 4523809"/>
              <a:gd name="connsiteY321" fmla="*/ 543669 h 723167"/>
              <a:gd name="connsiteX322" fmla="*/ 114999 w 4523809"/>
              <a:gd name="connsiteY322" fmla="*/ 581859 h 723167"/>
              <a:gd name="connsiteX323" fmla="*/ 111021 w 4523809"/>
              <a:gd name="connsiteY323" fmla="*/ 596578 h 723167"/>
              <a:gd name="connsiteX324" fmla="*/ 117486 w 4523809"/>
              <a:gd name="connsiteY324" fmla="*/ 603640 h 723167"/>
              <a:gd name="connsiteX325" fmla="*/ 120370 w 4523809"/>
              <a:gd name="connsiteY325" fmla="*/ 605032 h 723167"/>
              <a:gd name="connsiteX326" fmla="*/ 130315 w 4523809"/>
              <a:gd name="connsiteY326" fmla="*/ 608613 h 723167"/>
              <a:gd name="connsiteX327" fmla="*/ 278600 w 4523809"/>
              <a:gd name="connsiteY327" fmla="*/ 616967 h 723167"/>
              <a:gd name="connsiteX328" fmla="*/ 287850 w 4523809"/>
              <a:gd name="connsiteY328" fmla="*/ 615077 h 723167"/>
              <a:gd name="connsiteX329" fmla="*/ 297795 w 4523809"/>
              <a:gd name="connsiteY329" fmla="*/ 615077 h 723167"/>
              <a:gd name="connsiteX330" fmla="*/ 329620 w 4523809"/>
              <a:gd name="connsiteY330" fmla="*/ 609706 h 723167"/>
              <a:gd name="connsiteX331" fmla="*/ 397447 w 4523809"/>
              <a:gd name="connsiteY331" fmla="*/ 581661 h 723167"/>
              <a:gd name="connsiteX332" fmla="*/ 407393 w 4523809"/>
              <a:gd name="connsiteY332" fmla="*/ 574002 h 723167"/>
              <a:gd name="connsiteX333" fmla="*/ 439815 w 4523809"/>
              <a:gd name="connsiteY333" fmla="*/ 550532 h 723167"/>
              <a:gd name="connsiteX334" fmla="*/ 443594 w 4523809"/>
              <a:gd name="connsiteY334" fmla="*/ 547150 h 723167"/>
              <a:gd name="connsiteX335" fmla="*/ 451352 w 4523809"/>
              <a:gd name="connsiteY335" fmla="*/ 540884 h 723167"/>
              <a:gd name="connsiteX336" fmla="*/ 454832 w 4523809"/>
              <a:gd name="connsiteY336" fmla="*/ 537603 h 723167"/>
              <a:gd name="connsiteX337" fmla="*/ 482083 w 4523809"/>
              <a:gd name="connsiteY337" fmla="*/ 508861 h 723167"/>
              <a:gd name="connsiteX338" fmla="*/ 485067 w 4523809"/>
              <a:gd name="connsiteY338" fmla="*/ 504883 h 723167"/>
              <a:gd name="connsiteX339" fmla="*/ 489841 w 4523809"/>
              <a:gd name="connsiteY339" fmla="*/ 499214 h 723167"/>
              <a:gd name="connsiteX340" fmla="*/ 492824 w 4523809"/>
              <a:gd name="connsiteY340" fmla="*/ 495335 h 723167"/>
              <a:gd name="connsiteX341" fmla="*/ 495509 w 4523809"/>
              <a:gd name="connsiteY341" fmla="*/ 491654 h 723167"/>
              <a:gd name="connsiteX342" fmla="*/ 498195 w 4523809"/>
              <a:gd name="connsiteY342" fmla="*/ 487876 h 723167"/>
              <a:gd name="connsiteX343" fmla="*/ 499388 w 4523809"/>
              <a:gd name="connsiteY343" fmla="*/ 485887 h 723167"/>
              <a:gd name="connsiteX344" fmla="*/ 508239 w 4523809"/>
              <a:gd name="connsiteY344" fmla="*/ 474847 h 723167"/>
              <a:gd name="connsiteX345" fmla="*/ 538075 w 4523809"/>
              <a:gd name="connsiteY345" fmla="*/ 398169 h 723167"/>
              <a:gd name="connsiteX346" fmla="*/ 553391 w 4523809"/>
              <a:gd name="connsiteY346" fmla="*/ 390809 h 723167"/>
              <a:gd name="connsiteX347" fmla="*/ 575072 w 4523809"/>
              <a:gd name="connsiteY347" fmla="*/ 400754 h 723167"/>
              <a:gd name="connsiteX348" fmla="*/ 586807 w 4523809"/>
              <a:gd name="connsiteY348" fmla="*/ 407816 h 723167"/>
              <a:gd name="connsiteX349" fmla="*/ 590387 w 4523809"/>
              <a:gd name="connsiteY349" fmla="*/ 410302 h 723167"/>
              <a:gd name="connsiteX350" fmla="*/ 592377 w 4523809"/>
              <a:gd name="connsiteY350" fmla="*/ 411794 h 723167"/>
              <a:gd name="connsiteX351" fmla="*/ 596255 w 4523809"/>
              <a:gd name="connsiteY351" fmla="*/ 414678 h 723167"/>
              <a:gd name="connsiteX352" fmla="*/ 604311 w 4523809"/>
              <a:gd name="connsiteY352" fmla="*/ 421142 h 723167"/>
              <a:gd name="connsiteX353" fmla="*/ 607494 w 4523809"/>
              <a:gd name="connsiteY353" fmla="*/ 424126 h 723167"/>
              <a:gd name="connsiteX354" fmla="*/ 630269 w 4523809"/>
              <a:gd name="connsiteY354" fmla="*/ 447896 h 723167"/>
              <a:gd name="connsiteX355" fmla="*/ 621219 w 4523809"/>
              <a:gd name="connsiteY355" fmla="*/ 471466 h 723167"/>
              <a:gd name="connsiteX356" fmla="*/ 614854 w 4523809"/>
              <a:gd name="connsiteY356" fmla="*/ 487975 h 723167"/>
              <a:gd name="connsiteX357" fmla="*/ 612764 w 4523809"/>
              <a:gd name="connsiteY357" fmla="*/ 492649 h 723167"/>
              <a:gd name="connsiteX358" fmla="*/ 597051 w 4523809"/>
              <a:gd name="connsiteY358" fmla="*/ 524674 h 723167"/>
              <a:gd name="connsiteX359" fmla="*/ 586310 w 4523809"/>
              <a:gd name="connsiteY359" fmla="*/ 543271 h 723167"/>
              <a:gd name="connsiteX360" fmla="*/ 583525 w 4523809"/>
              <a:gd name="connsiteY360" fmla="*/ 547647 h 723167"/>
              <a:gd name="connsiteX361" fmla="*/ 554584 w 4523809"/>
              <a:gd name="connsiteY361" fmla="*/ 586732 h 723167"/>
              <a:gd name="connsiteX362" fmla="*/ 351599 w 4523809"/>
              <a:gd name="connsiteY362" fmla="*/ 708564 h 723167"/>
              <a:gd name="connsiteX363" fmla="*/ 316990 w 4523809"/>
              <a:gd name="connsiteY363" fmla="*/ 715525 h 723167"/>
              <a:gd name="connsiteX364" fmla="*/ 313211 w 4523809"/>
              <a:gd name="connsiteY364" fmla="*/ 716122 h 723167"/>
              <a:gd name="connsiteX365" fmla="*/ 303265 w 4523809"/>
              <a:gd name="connsiteY365" fmla="*/ 717316 h 723167"/>
              <a:gd name="connsiteX366" fmla="*/ 299287 w 4523809"/>
              <a:gd name="connsiteY366" fmla="*/ 717912 h 723167"/>
              <a:gd name="connsiteX367" fmla="*/ 286059 w 4523809"/>
              <a:gd name="connsiteY367" fmla="*/ 719305 h 723167"/>
              <a:gd name="connsiteX368" fmla="*/ 280689 w 4523809"/>
              <a:gd name="connsiteY368" fmla="*/ 718608 h 723167"/>
              <a:gd name="connsiteX369" fmla="*/ 255924 w 4523809"/>
              <a:gd name="connsiteY369" fmla="*/ 720000 h 723167"/>
              <a:gd name="connsiteX370" fmla="*/ 219525 w 4523809"/>
              <a:gd name="connsiteY370" fmla="*/ 720000 h 723167"/>
              <a:gd name="connsiteX371" fmla="*/ 194661 w 4523809"/>
              <a:gd name="connsiteY371" fmla="*/ 718608 h 723167"/>
              <a:gd name="connsiteX372" fmla="*/ 188794 w 4523809"/>
              <a:gd name="connsiteY372" fmla="*/ 717912 h 723167"/>
              <a:gd name="connsiteX373" fmla="*/ 177357 w 4523809"/>
              <a:gd name="connsiteY373" fmla="*/ 716918 h 723167"/>
              <a:gd name="connsiteX374" fmla="*/ 171589 w 4523809"/>
              <a:gd name="connsiteY374" fmla="*/ 716122 h 723167"/>
              <a:gd name="connsiteX375" fmla="*/ 161643 w 4523809"/>
              <a:gd name="connsiteY375" fmla="*/ 714830 h 723167"/>
              <a:gd name="connsiteX376" fmla="*/ 155974 w 4523809"/>
              <a:gd name="connsiteY376" fmla="*/ 714133 h 723167"/>
              <a:gd name="connsiteX377" fmla="*/ 150107 w 4523809"/>
              <a:gd name="connsiteY377" fmla="*/ 713138 h 723167"/>
              <a:gd name="connsiteX378" fmla="*/ 144437 w 4523809"/>
              <a:gd name="connsiteY378" fmla="*/ 712144 h 723167"/>
              <a:gd name="connsiteX379" fmla="*/ 140459 w 4523809"/>
              <a:gd name="connsiteY379" fmla="*/ 711348 h 723167"/>
              <a:gd name="connsiteX380" fmla="*/ 134790 w 4523809"/>
              <a:gd name="connsiteY380" fmla="*/ 710353 h 723167"/>
              <a:gd name="connsiteX381" fmla="*/ 129022 w 4523809"/>
              <a:gd name="connsiteY381" fmla="*/ 709260 h 723167"/>
              <a:gd name="connsiteX382" fmla="*/ 125243 w 4523809"/>
              <a:gd name="connsiteY382" fmla="*/ 708465 h 723167"/>
              <a:gd name="connsiteX383" fmla="*/ 110126 w 4523809"/>
              <a:gd name="connsiteY383" fmla="*/ 705381 h 723167"/>
              <a:gd name="connsiteX384" fmla="*/ 106148 w 4523809"/>
              <a:gd name="connsiteY384" fmla="*/ 704287 h 723167"/>
              <a:gd name="connsiteX385" fmla="*/ 96202 w 4523809"/>
              <a:gd name="connsiteY385" fmla="*/ 701801 h 723167"/>
              <a:gd name="connsiteX386" fmla="*/ 92423 w 4523809"/>
              <a:gd name="connsiteY386" fmla="*/ 700707 h 723167"/>
              <a:gd name="connsiteX387" fmla="*/ 78202 w 4523809"/>
              <a:gd name="connsiteY387" fmla="*/ 696928 h 723167"/>
              <a:gd name="connsiteX388" fmla="*/ 73328 w 4523809"/>
              <a:gd name="connsiteY388" fmla="*/ 694143 h 723167"/>
              <a:gd name="connsiteX389" fmla="*/ 28275 w 4523809"/>
              <a:gd name="connsiteY389" fmla="*/ 678926 h 723167"/>
              <a:gd name="connsiteX390" fmla="*/ 21712 w 4523809"/>
              <a:gd name="connsiteY390" fmla="*/ 677932 h 723167"/>
              <a:gd name="connsiteX391" fmla="*/ 16938 w 4523809"/>
              <a:gd name="connsiteY391" fmla="*/ 675844 h 723167"/>
              <a:gd name="connsiteX392" fmla="*/ 12263 w 4523809"/>
              <a:gd name="connsiteY392" fmla="*/ 673357 h 723167"/>
              <a:gd name="connsiteX393" fmla="*/ 10573 w 4523809"/>
              <a:gd name="connsiteY393" fmla="*/ 672363 h 723167"/>
              <a:gd name="connsiteX394" fmla="*/ 1324 w 4523809"/>
              <a:gd name="connsiteY394" fmla="*/ 634769 h 723167"/>
              <a:gd name="connsiteX395" fmla="*/ 41603 w 4523809"/>
              <a:gd name="connsiteY395" fmla="*/ 496827 h 723167"/>
              <a:gd name="connsiteX396" fmla="*/ 95308 w 4523809"/>
              <a:gd name="connsiteY396" fmla="*/ 404732 h 723167"/>
              <a:gd name="connsiteX397" fmla="*/ 99583 w 4523809"/>
              <a:gd name="connsiteY397" fmla="*/ 397473 h 723167"/>
              <a:gd name="connsiteX398" fmla="*/ 100777 w 4523809"/>
              <a:gd name="connsiteY398" fmla="*/ 395881 h 723167"/>
              <a:gd name="connsiteX399" fmla="*/ 118779 w 4523809"/>
              <a:gd name="connsiteY399" fmla="*/ 374498 h 723167"/>
              <a:gd name="connsiteX400" fmla="*/ 119972 w 4523809"/>
              <a:gd name="connsiteY400" fmla="*/ 372907 h 723167"/>
              <a:gd name="connsiteX401" fmla="*/ 151300 w 4523809"/>
              <a:gd name="connsiteY401" fmla="*/ 341778 h 723167"/>
              <a:gd name="connsiteX402" fmla="*/ 151896 w 4523809"/>
              <a:gd name="connsiteY402" fmla="*/ 341281 h 723167"/>
              <a:gd name="connsiteX403" fmla="*/ 162637 w 4523809"/>
              <a:gd name="connsiteY403" fmla="*/ 332031 h 723167"/>
              <a:gd name="connsiteX404" fmla="*/ 4087690 w 4523809"/>
              <a:gd name="connsiteY404" fmla="*/ 254443 h 723167"/>
              <a:gd name="connsiteX405" fmla="*/ 4095945 w 4523809"/>
              <a:gd name="connsiteY405" fmla="*/ 254443 h 723167"/>
              <a:gd name="connsiteX406" fmla="*/ 4128269 w 4523809"/>
              <a:gd name="connsiteY406" fmla="*/ 254443 h 723167"/>
              <a:gd name="connsiteX407" fmla="*/ 4136623 w 4523809"/>
              <a:gd name="connsiteY407" fmla="*/ 254443 h 723167"/>
              <a:gd name="connsiteX408" fmla="*/ 4156513 w 4523809"/>
              <a:gd name="connsiteY408" fmla="*/ 256034 h 723167"/>
              <a:gd name="connsiteX409" fmla="*/ 4160989 w 4523809"/>
              <a:gd name="connsiteY409" fmla="*/ 256034 h 723167"/>
              <a:gd name="connsiteX410" fmla="*/ 4171829 w 4523809"/>
              <a:gd name="connsiteY410" fmla="*/ 257426 h 723167"/>
              <a:gd name="connsiteX411" fmla="*/ 4178194 w 4523809"/>
              <a:gd name="connsiteY411" fmla="*/ 258023 h 723167"/>
              <a:gd name="connsiteX412" fmla="*/ 4187045 w 4523809"/>
              <a:gd name="connsiteY412" fmla="*/ 259316 h 723167"/>
              <a:gd name="connsiteX413" fmla="*/ 4191620 w 4523809"/>
              <a:gd name="connsiteY413" fmla="*/ 259912 h 723167"/>
              <a:gd name="connsiteX414" fmla="*/ 4200571 w 4523809"/>
              <a:gd name="connsiteY414" fmla="*/ 261106 h 723167"/>
              <a:gd name="connsiteX415" fmla="*/ 4205046 w 4523809"/>
              <a:gd name="connsiteY415" fmla="*/ 261901 h 723167"/>
              <a:gd name="connsiteX416" fmla="*/ 4210118 w 4523809"/>
              <a:gd name="connsiteY416" fmla="*/ 262996 h 723167"/>
              <a:gd name="connsiteX417" fmla="*/ 4214296 w 4523809"/>
              <a:gd name="connsiteY417" fmla="*/ 264189 h 723167"/>
              <a:gd name="connsiteX418" fmla="*/ 4222053 w 4523809"/>
              <a:gd name="connsiteY418" fmla="*/ 267570 h 723167"/>
              <a:gd name="connsiteX419" fmla="*/ 4254276 w 4523809"/>
              <a:gd name="connsiteY419" fmla="*/ 275726 h 723167"/>
              <a:gd name="connsiteX420" fmla="*/ 4259845 w 4523809"/>
              <a:gd name="connsiteY420" fmla="*/ 275726 h 723167"/>
              <a:gd name="connsiteX421" fmla="*/ 4266707 w 4523809"/>
              <a:gd name="connsiteY421" fmla="*/ 278113 h 723167"/>
              <a:gd name="connsiteX422" fmla="*/ 4271283 w 4523809"/>
              <a:gd name="connsiteY422" fmla="*/ 279903 h 723167"/>
              <a:gd name="connsiteX423" fmla="*/ 4303108 w 4523809"/>
              <a:gd name="connsiteY423" fmla="*/ 295517 h 723167"/>
              <a:gd name="connsiteX424" fmla="*/ 4446520 w 4523809"/>
              <a:gd name="connsiteY424" fmla="*/ 432265 h 723167"/>
              <a:gd name="connsiteX425" fmla="*/ 4523099 w 4523809"/>
              <a:gd name="connsiteY425" fmla="*/ 654346 h 723167"/>
              <a:gd name="connsiteX426" fmla="*/ 4523438 w 4523809"/>
              <a:gd name="connsiteY426" fmla="*/ 655718 h 723167"/>
              <a:gd name="connsiteX427" fmla="*/ 4509772 w 4523809"/>
              <a:gd name="connsiteY427" fmla="*/ 676525 h 723167"/>
              <a:gd name="connsiteX428" fmla="*/ 4473074 w 4523809"/>
              <a:gd name="connsiteY428" fmla="*/ 690150 h 723167"/>
              <a:gd name="connsiteX429" fmla="*/ 4364470 w 4523809"/>
              <a:gd name="connsiteY429" fmla="*/ 716505 h 723167"/>
              <a:gd name="connsiteX430" fmla="*/ 4143683 w 4523809"/>
              <a:gd name="connsiteY430" fmla="*/ 701686 h 723167"/>
              <a:gd name="connsiteX431" fmla="*/ 4133738 w 4523809"/>
              <a:gd name="connsiteY431" fmla="*/ 699299 h 723167"/>
              <a:gd name="connsiteX432" fmla="*/ 4128766 w 4523809"/>
              <a:gd name="connsiteY432" fmla="*/ 695520 h 723167"/>
              <a:gd name="connsiteX433" fmla="*/ 4132843 w 4523809"/>
              <a:gd name="connsiteY433" fmla="*/ 689752 h 723167"/>
              <a:gd name="connsiteX434" fmla="*/ 4134533 w 4523809"/>
              <a:gd name="connsiteY434" fmla="*/ 688857 h 723167"/>
              <a:gd name="connsiteX435" fmla="*/ 4207832 w 4523809"/>
              <a:gd name="connsiteY435" fmla="*/ 640423 h 723167"/>
              <a:gd name="connsiteX436" fmla="*/ 4235578 w 4523809"/>
              <a:gd name="connsiteY436" fmla="*/ 618642 h 723167"/>
              <a:gd name="connsiteX437" fmla="*/ 4244728 w 4523809"/>
              <a:gd name="connsiteY437" fmla="*/ 620134 h 723167"/>
              <a:gd name="connsiteX438" fmla="*/ 4266012 w 4523809"/>
              <a:gd name="connsiteY438" fmla="*/ 621128 h 723167"/>
              <a:gd name="connsiteX439" fmla="*/ 4300224 w 4523809"/>
              <a:gd name="connsiteY439" fmla="*/ 621128 h 723167"/>
              <a:gd name="connsiteX440" fmla="*/ 4321506 w 4523809"/>
              <a:gd name="connsiteY440" fmla="*/ 620134 h 723167"/>
              <a:gd name="connsiteX441" fmla="*/ 4334634 w 4523809"/>
              <a:gd name="connsiteY441" fmla="*/ 619139 h 723167"/>
              <a:gd name="connsiteX442" fmla="*/ 4346370 w 4523809"/>
              <a:gd name="connsiteY442" fmla="*/ 618145 h 723167"/>
              <a:gd name="connsiteX443" fmla="*/ 4353830 w 4523809"/>
              <a:gd name="connsiteY443" fmla="*/ 617349 h 723167"/>
              <a:gd name="connsiteX444" fmla="*/ 4363775 w 4523809"/>
              <a:gd name="connsiteY444" fmla="*/ 616255 h 723167"/>
              <a:gd name="connsiteX445" fmla="*/ 4369244 w 4523809"/>
              <a:gd name="connsiteY445" fmla="*/ 615460 h 723167"/>
              <a:gd name="connsiteX446" fmla="*/ 4373321 w 4523809"/>
              <a:gd name="connsiteY446" fmla="*/ 614664 h 723167"/>
              <a:gd name="connsiteX447" fmla="*/ 4405047 w 4523809"/>
              <a:gd name="connsiteY447" fmla="*/ 609791 h 723167"/>
              <a:gd name="connsiteX448" fmla="*/ 4413302 w 4523809"/>
              <a:gd name="connsiteY448" fmla="*/ 595767 h 723167"/>
              <a:gd name="connsiteX449" fmla="*/ 4411313 w 4523809"/>
              <a:gd name="connsiteY449" fmla="*/ 588408 h 723167"/>
              <a:gd name="connsiteX450" fmla="*/ 4379985 w 4523809"/>
              <a:gd name="connsiteY450" fmla="*/ 514912 h 723167"/>
              <a:gd name="connsiteX451" fmla="*/ 4373521 w 4523809"/>
              <a:gd name="connsiteY451" fmla="*/ 505663 h 723167"/>
              <a:gd name="connsiteX452" fmla="*/ 4370537 w 4523809"/>
              <a:gd name="connsiteY452" fmla="*/ 500293 h 723167"/>
              <a:gd name="connsiteX453" fmla="*/ 4360591 w 4523809"/>
              <a:gd name="connsiteY453" fmla="*/ 484479 h 723167"/>
              <a:gd name="connsiteX454" fmla="*/ 4359597 w 4523809"/>
              <a:gd name="connsiteY454" fmla="*/ 482987 h 723167"/>
              <a:gd name="connsiteX455" fmla="*/ 4356714 w 4523809"/>
              <a:gd name="connsiteY455" fmla="*/ 478811 h 723167"/>
              <a:gd name="connsiteX456" fmla="*/ 4355718 w 4523809"/>
              <a:gd name="connsiteY456" fmla="*/ 477319 h 723167"/>
              <a:gd name="connsiteX457" fmla="*/ 4352735 w 4523809"/>
              <a:gd name="connsiteY457" fmla="*/ 473340 h 723167"/>
              <a:gd name="connsiteX458" fmla="*/ 4348160 w 4523809"/>
              <a:gd name="connsiteY458" fmla="*/ 467771 h 723167"/>
              <a:gd name="connsiteX459" fmla="*/ 4342790 w 4523809"/>
              <a:gd name="connsiteY459" fmla="*/ 460908 h 723167"/>
              <a:gd name="connsiteX460" fmla="*/ 4338712 w 4523809"/>
              <a:gd name="connsiteY460" fmla="*/ 456334 h 723167"/>
              <a:gd name="connsiteX461" fmla="*/ 4333640 w 4523809"/>
              <a:gd name="connsiteY461" fmla="*/ 450366 h 723167"/>
              <a:gd name="connsiteX462" fmla="*/ 4308677 w 4523809"/>
              <a:gd name="connsiteY462" fmla="*/ 425403 h 723167"/>
              <a:gd name="connsiteX463" fmla="*/ 4304699 w 4523809"/>
              <a:gd name="connsiteY463" fmla="*/ 422122 h 723167"/>
              <a:gd name="connsiteX464" fmla="*/ 4280134 w 4523809"/>
              <a:gd name="connsiteY464" fmla="*/ 404319 h 723167"/>
              <a:gd name="connsiteX465" fmla="*/ 4275957 w 4523809"/>
              <a:gd name="connsiteY465" fmla="*/ 401635 h 723167"/>
              <a:gd name="connsiteX466" fmla="*/ 4266907 w 4523809"/>
              <a:gd name="connsiteY466" fmla="*/ 396562 h 723167"/>
              <a:gd name="connsiteX467" fmla="*/ 4238462 w 4523809"/>
              <a:gd name="connsiteY467" fmla="*/ 381445 h 723167"/>
              <a:gd name="connsiteX468" fmla="*/ 4040550 w 4523809"/>
              <a:gd name="connsiteY468" fmla="*/ 361554 h 723167"/>
              <a:gd name="connsiteX469" fmla="*/ 3998979 w 4523809"/>
              <a:gd name="connsiteY469" fmla="*/ 372295 h 723167"/>
              <a:gd name="connsiteX470" fmla="*/ 3989033 w 4523809"/>
              <a:gd name="connsiteY470" fmla="*/ 365830 h 723167"/>
              <a:gd name="connsiteX471" fmla="*/ 3988038 w 4523809"/>
              <a:gd name="connsiteY471" fmla="*/ 354493 h 723167"/>
              <a:gd name="connsiteX472" fmla="*/ 3988038 w 4523809"/>
              <a:gd name="connsiteY472" fmla="*/ 344548 h 723167"/>
              <a:gd name="connsiteX473" fmla="*/ 3989331 w 4523809"/>
              <a:gd name="connsiteY473" fmla="*/ 325950 h 723167"/>
              <a:gd name="connsiteX474" fmla="*/ 3990027 w 4523809"/>
              <a:gd name="connsiteY474" fmla="*/ 319685 h 723167"/>
              <a:gd name="connsiteX475" fmla="*/ 3991221 w 4523809"/>
              <a:gd name="connsiteY475" fmla="*/ 308744 h 723167"/>
              <a:gd name="connsiteX476" fmla="*/ 3992017 w 4523809"/>
              <a:gd name="connsiteY476" fmla="*/ 304468 h 723167"/>
              <a:gd name="connsiteX477" fmla="*/ 3992911 w 4523809"/>
              <a:gd name="connsiteY477" fmla="*/ 297307 h 723167"/>
              <a:gd name="connsiteX478" fmla="*/ 3994105 w 4523809"/>
              <a:gd name="connsiteY478" fmla="*/ 293030 h 723167"/>
              <a:gd name="connsiteX479" fmla="*/ 3999078 w 4523809"/>
              <a:gd name="connsiteY479" fmla="*/ 274433 h 723167"/>
              <a:gd name="connsiteX480" fmla="*/ 4011808 w 4523809"/>
              <a:gd name="connsiteY480" fmla="*/ 263493 h 723167"/>
              <a:gd name="connsiteX481" fmla="*/ 4030306 w 4523809"/>
              <a:gd name="connsiteY481" fmla="*/ 260409 h 723167"/>
              <a:gd name="connsiteX482" fmla="*/ 4034781 w 4523809"/>
              <a:gd name="connsiteY482" fmla="*/ 259813 h 723167"/>
              <a:gd name="connsiteX483" fmla="*/ 4045622 w 4523809"/>
              <a:gd name="connsiteY483" fmla="*/ 258321 h 723167"/>
              <a:gd name="connsiteX484" fmla="*/ 4050097 w 4523809"/>
              <a:gd name="connsiteY484" fmla="*/ 257824 h 723167"/>
              <a:gd name="connsiteX485" fmla="*/ 4062828 w 4523809"/>
              <a:gd name="connsiteY485" fmla="*/ 256531 h 723167"/>
              <a:gd name="connsiteX486" fmla="*/ 4067303 w 4523809"/>
              <a:gd name="connsiteY486" fmla="*/ 256034 h 723167"/>
              <a:gd name="connsiteX487" fmla="*/ 4087690 w 4523809"/>
              <a:gd name="connsiteY487" fmla="*/ 254443 h 723167"/>
              <a:gd name="connsiteX488" fmla="*/ 2856647 w 4523809"/>
              <a:gd name="connsiteY488" fmla="*/ 251276 h 723167"/>
              <a:gd name="connsiteX489" fmla="*/ 2864902 w 4523809"/>
              <a:gd name="connsiteY489" fmla="*/ 251276 h 723167"/>
              <a:gd name="connsiteX490" fmla="*/ 2897226 w 4523809"/>
              <a:gd name="connsiteY490" fmla="*/ 251276 h 723167"/>
              <a:gd name="connsiteX491" fmla="*/ 2905580 w 4523809"/>
              <a:gd name="connsiteY491" fmla="*/ 251276 h 723167"/>
              <a:gd name="connsiteX492" fmla="*/ 2925470 w 4523809"/>
              <a:gd name="connsiteY492" fmla="*/ 252867 h 723167"/>
              <a:gd name="connsiteX493" fmla="*/ 2929946 w 4523809"/>
              <a:gd name="connsiteY493" fmla="*/ 252867 h 723167"/>
              <a:gd name="connsiteX494" fmla="*/ 2940786 w 4523809"/>
              <a:gd name="connsiteY494" fmla="*/ 254259 h 723167"/>
              <a:gd name="connsiteX495" fmla="*/ 2947151 w 4523809"/>
              <a:gd name="connsiteY495" fmla="*/ 254856 h 723167"/>
              <a:gd name="connsiteX496" fmla="*/ 2956002 w 4523809"/>
              <a:gd name="connsiteY496" fmla="*/ 256149 h 723167"/>
              <a:gd name="connsiteX497" fmla="*/ 2960577 w 4523809"/>
              <a:gd name="connsiteY497" fmla="*/ 256745 h 723167"/>
              <a:gd name="connsiteX498" fmla="*/ 2969528 w 4523809"/>
              <a:gd name="connsiteY498" fmla="*/ 257939 h 723167"/>
              <a:gd name="connsiteX499" fmla="*/ 2974003 w 4523809"/>
              <a:gd name="connsiteY499" fmla="*/ 258734 h 723167"/>
              <a:gd name="connsiteX500" fmla="*/ 2979075 w 4523809"/>
              <a:gd name="connsiteY500" fmla="*/ 259829 h 723167"/>
              <a:gd name="connsiteX501" fmla="*/ 2983253 w 4523809"/>
              <a:gd name="connsiteY501" fmla="*/ 261022 h 723167"/>
              <a:gd name="connsiteX502" fmla="*/ 2991010 w 4523809"/>
              <a:gd name="connsiteY502" fmla="*/ 264403 h 723167"/>
              <a:gd name="connsiteX503" fmla="*/ 3023233 w 4523809"/>
              <a:gd name="connsiteY503" fmla="*/ 272559 h 723167"/>
              <a:gd name="connsiteX504" fmla="*/ 3028802 w 4523809"/>
              <a:gd name="connsiteY504" fmla="*/ 272559 h 723167"/>
              <a:gd name="connsiteX505" fmla="*/ 3035664 w 4523809"/>
              <a:gd name="connsiteY505" fmla="*/ 274946 h 723167"/>
              <a:gd name="connsiteX506" fmla="*/ 3040239 w 4523809"/>
              <a:gd name="connsiteY506" fmla="*/ 276736 h 723167"/>
              <a:gd name="connsiteX507" fmla="*/ 3072065 w 4523809"/>
              <a:gd name="connsiteY507" fmla="*/ 292350 h 723167"/>
              <a:gd name="connsiteX508" fmla="*/ 3215477 w 4523809"/>
              <a:gd name="connsiteY508" fmla="*/ 429098 h 723167"/>
              <a:gd name="connsiteX509" fmla="*/ 3292056 w 4523809"/>
              <a:gd name="connsiteY509" fmla="*/ 651179 h 723167"/>
              <a:gd name="connsiteX510" fmla="*/ 3292394 w 4523809"/>
              <a:gd name="connsiteY510" fmla="*/ 652551 h 723167"/>
              <a:gd name="connsiteX511" fmla="*/ 3278729 w 4523809"/>
              <a:gd name="connsiteY511" fmla="*/ 673358 h 723167"/>
              <a:gd name="connsiteX512" fmla="*/ 3242031 w 4523809"/>
              <a:gd name="connsiteY512" fmla="*/ 686983 h 723167"/>
              <a:gd name="connsiteX513" fmla="*/ 3133427 w 4523809"/>
              <a:gd name="connsiteY513" fmla="*/ 713338 h 723167"/>
              <a:gd name="connsiteX514" fmla="*/ 2912640 w 4523809"/>
              <a:gd name="connsiteY514" fmla="*/ 698519 h 723167"/>
              <a:gd name="connsiteX515" fmla="*/ 2902695 w 4523809"/>
              <a:gd name="connsiteY515" fmla="*/ 696132 h 723167"/>
              <a:gd name="connsiteX516" fmla="*/ 2897723 w 4523809"/>
              <a:gd name="connsiteY516" fmla="*/ 692353 h 723167"/>
              <a:gd name="connsiteX517" fmla="*/ 2901800 w 4523809"/>
              <a:gd name="connsiteY517" fmla="*/ 686585 h 723167"/>
              <a:gd name="connsiteX518" fmla="*/ 2903490 w 4523809"/>
              <a:gd name="connsiteY518" fmla="*/ 685690 h 723167"/>
              <a:gd name="connsiteX519" fmla="*/ 2976789 w 4523809"/>
              <a:gd name="connsiteY519" fmla="*/ 637256 h 723167"/>
              <a:gd name="connsiteX520" fmla="*/ 3004535 w 4523809"/>
              <a:gd name="connsiteY520" fmla="*/ 615475 h 723167"/>
              <a:gd name="connsiteX521" fmla="*/ 3013685 w 4523809"/>
              <a:gd name="connsiteY521" fmla="*/ 616967 h 723167"/>
              <a:gd name="connsiteX522" fmla="*/ 3034969 w 4523809"/>
              <a:gd name="connsiteY522" fmla="*/ 617961 h 723167"/>
              <a:gd name="connsiteX523" fmla="*/ 3069181 w 4523809"/>
              <a:gd name="connsiteY523" fmla="*/ 617961 h 723167"/>
              <a:gd name="connsiteX524" fmla="*/ 3090463 w 4523809"/>
              <a:gd name="connsiteY524" fmla="*/ 616967 h 723167"/>
              <a:gd name="connsiteX525" fmla="*/ 3103591 w 4523809"/>
              <a:gd name="connsiteY525" fmla="*/ 615972 h 723167"/>
              <a:gd name="connsiteX526" fmla="*/ 3115327 w 4523809"/>
              <a:gd name="connsiteY526" fmla="*/ 614978 h 723167"/>
              <a:gd name="connsiteX527" fmla="*/ 3122787 w 4523809"/>
              <a:gd name="connsiteY527" fmla="*/ 614182 h 723167"/>
              <a:gd name="connsiteX528" fmla="*/ 3132732 w 4523809"/>
              <a:gd name="connsiteY528" fmla="*/ 613088 h 723167"/>
              <a:gd name="connsiteX529" fmla="*/ 3138201 w 4523809"/>
              <a:gd name="connsiteY529" fmla="*/ 612293 h 723167"/>
              <a:gd name="connsiteX530" fmla="*/ 3142278 w 4523809"/>
              <a:gd name="connsiteY530" fmla="*/ 611497 h 723167"/>
              <a:gd name="connsiteX531" fmla="*/ 3174004 w 4523809"/>
              <a:gd name="connsiteY531" fmla="*/ 606624 h 723167"/>
              <a:gd name="connsiteX532" fmla="*/ 3182259 w 4523809"/>
              <a:gd name="connsiteY532" fmla="*/ 592600 h 723167"/>
              <a:gd name="connsiteX533" fmla="*/ 3180270 w 4523809"/>
              <a:gd name="connsiteY533" fmla="*/ 585241 h 723167"/>
              <a:gd name="connsiteX534" fmla="*/ 3148942 w 4523809"/>
              <a:gd name="connsiteY534" fmla="*/ 511745 h 723167"/>
              <a:gd name="connsiteX535" fmla="*/ 3142478 w 4523809"/>
              <a:gd name="connsiteY535" fmla="*/ 502496 h 723167"/>
              <a:gd name="connsiteX536" fmla="*/ 3139494 w 4523809"/>
              <a:gd name="connsiteY536" fmla="*/ 497126 h 723167"/>
              <a:gd name="connsiteX537" fmla="*/ 3129548 w 4523809"/>
              <a:gd name="connsiteY537" fmla="*/ 481312 h 723167"/>
              <a:gd name="connsiteX538" fmla="*/ 3128554 w 4523809"/>
              <a:gd name="connsiteY538" fmla="*/ 479820 h 723167"/>
              <a:gd name="connsiteX539" fmla="*/ 3125670 w 4523809"/>
              <a:gd name="connsiteY539" fmla="*/ 475644 h 723167"/>
              <a:gd name="connsiteX540" fmla="*/ 3124675 w 4523809"/>
              <a:gd name="connsiteY540" fmla="*/ 474152 h 723167"/>
              <a:gd name="connsiteX541" fmla="*/ 3121692 w 4523809"/>
              <a:gd name="connsiteY541" fmla="*/ 470173 h 723167"/>
              <a:gd name="connsiteX542" fmla="*/ 3117117 w 4523809"/>
              <a:gd name="connsiteY542" fmla="*/ 464604 h 723167"/>
              <a:gd name="connsiteX543" fmla="*/ 3111747 w 4523809"/>
              <a:gd name="connsiteY543" fmla="*/ 457741 h 723167"/>
              <a:gd name="connsiteX544" fmla="*/ 3107669 w 4523809"/>
              <a:gd name="connsiteY544" fmla="*/ 453167 h 723167"/>
              <a:gd name="connsiteX545" fmla="*/ 3102597 w 4523809"/>
              <a:gd name="connsiteY545" fmla="*/ 447199 h 723167"/>
              <a:gd name="connsiteX546" fmla="*/ 3077634 w 4523809"/>
              <a:gd name="connsiteY546" fmla="*/ 422236 h 723167"/>
              <a:gd name="connsiteX547" fmla="*/ 3073656 w 4523809"/>
              <a:gd name="connsiteY547" fmla="*/ 418955 h 723167"/>
              <a:gd name="connsiteX548" fmla="*/ 3049091 w 4523809"/>
              <a:gd name="connsiteY548" fmla="*/ 401152 h 723167"/>
              <a:gd name="connsiteX549" fmla="*/ 3044914 w 4523809"/>
              <a:gd name="connsiteY549" fmla="*/ 398468 h 723167"/>
              <a:gd name="connsiteX550" fmla="*/ 3035864 w 4523809"/>
              <a:gd name="connsiteY550" fmla="*/ 393395 h 723167"/>
              <a:gd name="connsiteX551" fmla="*/ 3007419 w 4523809"/>
              <a:gd name="connsiteY551" fmla="*/ 378278 h 723167"/>
              <a:gd name="connsiteX552" fmla="*/ 2809507 w 4523809"/>
              <a:gd name="connsiteY552" fmla="*/ 358387 h 723167"/>
              <a:gd name="connsiteX553" fmla="*/ 2767936 w 4523809"/>
              <a:gd name="connsiteY553" fmla="*/ 369128 h 723167"/>
              <a:gd name="connsiteX554" fmla="*/ 2757990 w 4523809"/>
              <a:gd name="connsiteY554" fmla="*/ 362663 h 723167"/>
              <a:gd name="connsiteX555" fmla="*/ 2756995 w 4523809"/>
              <a:gd name="connsiteY555" fmla="*/ 351326 h 723167"/>
              <a:gd name="connsiteX556" fmla="*/ 2756995 w 4523809"/>
              <a:gd name="connsiteY556" fmla="*/ 341381 h 723167"/>
              <a:gd name="connsiteX557" fmla="*/ 2758288 w 4523809"/>
              <a:gd name="connsiteY557" fmla="*/ 322783 h 723167"/>
              <a:gd name="connsiteX558" fmla="*/ 2758984 w 4523809"/>
              <a:gd name="connsiteY558" fmla="*/ 316518 h 723167"/>
              <a:gd name="connsiteX559" fmla="*/ 2760178 w 4523809"/>
              <a:gd name="connsiteY559" fmla="*/ 305577 h 723167"/>
              <a:gd name="connsiteX560" fmla="*/ 2760974 w 4523809"/>
              <a:gd name="connsiteY560" fmla="*/ 301301 h 723167"/>
              <a:gd name="connsiteX561" fmla="*/ 2761868 w 4523809"/>
              <a:gd name="connsiteY561" fmla="*/ 294140 h 723167"/>
              <a:gd name="connsiteX562" fmla="*/ 2763062 w 4523809"/>
              <a:gd name="connsiteY562" fmla="*/ 289863 h 723167"/>
              <a:gd name="connsiteX563" fmla="*/ 2768035 w 4523809"/>
              <a:gd name="connsiteY563" fmla="*/ 271266 h 723167"/>
              <a:gd name="connsiteX564" fmla="*/ 2780765 w 4523809"/>
              <a:gd name="connsiteY564" fmla="*/ 260326 h 723167"/>
              <a:gd name="connsiteX565" fmla="*/ 2799263 w 4523809"/>
              <a:gd name="connsiteY565" fmla="*/ 257242 h 723167"/>
              <a:gd name="connsiteX566" fmla="*/ 2803738 w 4523809"/>
              <a:gd name="connsiteY566" fmla="*/ 256646 h 723167"/>
              <a:gd name="connsiteX567" fmla="*/ 2814579 w 4523809"/>
              <a:gd name="connsiteY567" fmla="*/ 255154 h 723167"/>
              <a:gd name="connsiteX568" fmla="*/ 2819054 w 4523809"/>
              <a:gd name="connsiteY568" fmla="*/ 254657 h 723167"/>
              <a:gd name="connsiteX569" fmla="*/ 2831785 w 4523809"/>
              <a:gd name="connsiteY569" fmla="*/ 253364 h 723167"/>
              <a:gd name="connsiteX570" fmla="*/ 2836260 w 4523809"/>
              <a:gd name="connsiteY570" fmla="*/ 252867 h 723167"/>
              <a:gd name="connsiteX571" fmla="*/ 2856647 w 4523809"/>
              <a:gd name="connsiteY571" fmla="*/ 251276 h 723167"/>
              <a:gd name="connsiteX572" fmla="*/ 1625605 w 4523809"/>
              <a:gd name="connsiteY572" fmla="*/ 251276 h 723167"/>
              <a:gd name="connsiteX573" fmla="*/ 1633860 w 4523809"/>
              <a:gd name="connsiteY573" fmla="*/ 251276 h 723167"/>
              <a:gd name="connsiteX574" fmla="*/ 1666183 w 4523809"/>
              <a:gd name="connsiteY574" fmla="*/ 251276 h 723167"/>
              <a:gd name="connsiteX575" fmla="*/ 1674537 w 4523809"/>
              <a:gd name="connsiteY575" fmla="*/ 251276 h 723167"/>
              <a:gd name="connsiteX576" fmla="*/ 1694428 w 4523809"/>
              <a:gd name="connsiteY576" fmla="*/ 252867 h 723167"/>
              <a:gd name="connsiteX577" fmla="*/ 1698904 w 4523809"/>
              <a:gd name="connsiteY577" fmla="*/ 252867 h 723167"/>
              <a:gd name="connsiteX578" fmla="*/ 1709744 w 4523809"/>
              <a:gd name="connsiteY578" fmla="*/ 254259 h 723167"/>
              <a:gd name="connsiteX579" fmla="*/ 1716109 w 4523809"/>
              <a:gd name="connsiteY579" fmla="*/ 254856 h 723167"/>
              <a:gd name="connsiteX580" fmla="*/ 1724960 w 4523809"/>
              <a:gd name="connsiteY580" fmla="*/ 256149 h 723167"/>
              <a:gd name="connsiteX581" fmla="*/ 1729535 w 4523809"/>
              <a:gd name="connsiteY581" fmla="*/ 256745 h 723167"/>
              <a:gd name="connsiteX582" fmla="*/ 1738486 w 4523809"/>
              <a:gd name="connsiteY582" fmla="*/ 257939 h 723167"/>
              <a:gd name="connsiteX583" fmla="*/ 1742961 w 4523809"/>
              <a:gd name="connsiteY583" fmla="*/ 258734 h 723167"/>
              <a:gd name="connsiteX584" fmla="*/ 1748033 w 4523809"/>
              <a:gd name="connsiteY584" fmla="*/ 259829 h 723167"/>
              <a:gd name="connsiteX585" fmla="*/ 1752211 w 4523809"/>
              <a:gd name="connsiteY585" fmla="*/ 261022 h 723167"/>
              <a:gd name="connsiteX586" fmla="*/ 1759968 w 4523809"/>
              <a:gd name="connsiteY586" fmla="*/ 264403 h 723167"/>
              <a:gd name="connsiteX587" fmla="*/ 1792191 w 4523809"/>
              <a:gd name="connsiteY587" fmla="*/ 272559 h 723167"/>
              <a:gd name="connsiteX588" fmla="*/ 1797760 w 4523809"/>
              <a:gd name="connsiteY588" fmla="*/ 272559 h 723167"/>
              <a:gd name="connsiteX589" fmla="*/ 1804622 w 4523809"/>
              <a:gd name="connsiteY589" fmla="*/ 274946 h 723167"/>
              <a:gd name="connsiteX590" fmla="*/ 1809197 w 4523809"/>
              <a:gd name="connsiteY590" fmla="*/ 276736 h 723167"/>
              <a:gd name="connsiteX591" fmla="*/ 1841022 w 4523809"/>
              <a:gd name="connsiteY591" fmla="*/ 292350 h 723167"/>
              <a:gd name="connsiteX592" fmla="*/ 1984435 w 4523809"/>
              <a:gd name="connsiteY592" fmla="*/ 429098 h 723167"/>
              <a:gd name="connsiteX593" fmla="*/ 2061014 w 4523809"/>
              <a:gd name="connsiteY593" fmla="*/ 651179 h 723167"/>
              <a:gd name="connsiteX594" fmla="*/ 2061352 w 4523809"/>
              <a:gd name="connsiteY594" fmla="*/ 652551 h 723167"/>
              <a:gd name="connsiteX595" fmla="*/ 2047687 w 4523809"/>
              <a:gd name="connsiteY595" fmla="*/ 673358 h 723167"/>
              <a:gd name="connsiteX596" fmla="*/ 2010988 w 4523809"/>
              <a:gd name="connsiteY596" fmla="*/ 686983 h 723167"/>
              <a:gd name="connsiteX597" fmla="*/ 1902385 w 4523809"/>
              <a:gd name="connsiteY597" fmla="*/ 713338 h 723167"/>
              <a:gd name="connsiteX598" fmla="*/ 1681598 w 4523809"/>
              <a:gd name="connsiteY598" fmla="*/ 698519 h 723167"/>
              <a:gd name="connsiteX599" fmla="*/ 1671653 w 4523809"/>
              <a:gd name="connsiteY599" fmla="*/ 696132 h 723167"/>
              <a:gd name="connsiteX600" fmla="*/ 1666681 w 4523809"/>
              <a:gd name="connsiteY600" fmla="*/ 692353 h 723167"/>
              <a:gd name="connsiteX601" fmla="*/ 1670758 w 4523809"/>
              <a:gd name="connsiteY601" fmla="*/ 686585 h 723167"/>
              <a:gd name="connsiteX602" fmla="*/ 1672448 w 4523809"/>
              <a:gd name="connsiteY602" fmla="*/ 685690 h 723167"/>
              <a:gd name="connsiteX603" fmla="*/ 1745746 w 4523809"/>
              <a:gd name="connsiteY603" fmla="*/ 637256 h 723167"/>
              <a:gd name="connsiteX604" fmla="*/ 1773493 w 4523809"/>
              <a:gd name="connsiteY604" fmla="*/ 615475 h 723167"/>
              <a:gd name="connsiteX605" fmla="*/ 1782643 w 4523809"/>
              <a:gd name="connsiteY605" fmla="*/ 616967 h 723167"/>
              <a:gd name="connsiteX606" fmla="*/ 1803926 w 4523809"/>
              <a:gd name="connsiteY606" fmla="*/ 617961 h 723167"/>
              <a:gd name="connsiteX607" fmla="*/ 1838139 w 4523809"/>
              <a:gd name="connsiteY607" fmla="*/ 617961 h 723167"/>
              <a:gd name="connsiteX608" fmla="*/ 1859421 w 4523809"/>
              <a:gd name="connsiteY608" fmla="*/ 616967 h 723167"/>
              <a:gd name="connsiteX609" fmla="*/ 1872549 w 4523809"/>
              <a:gd name="connsiteY609" fmla="*/ 615972 h 723167"/>
              <a:gd name="connsiteX610" fmla="*/ 1884285 w 4523809"/>
              <a:gd name="connsiteY610" fmla="*/ 614978 h 723167"/>
              <a:gd name="connsiteX611" fmla="*/ 1891744 w 4523809"/>
              <a:gd name="connsiteY611" fmla="*/ 614182 h 723167"/>
              <a:gd name="connsiteX612" fmla="*/ 1901690 w 4523809"/>
              <a:gd name="connsiteY612" fmla="*/ 613088 h 723167"/>
              <a:gd name="connsiteX613" fmla="*/ 1907159 w 4523809"/>
              <a:gd name="connsiteY613" fmla="*/ 612293 h 723167"/>
              <a:gd name="connsiteX614" fmla="*/ 1911236 w 4523809"/>
              <a:gd name="connsiteY614" fmla="*/ 611497 h 723167"/>
              <a:gd name="connsiteX615" fmla="*/ 1942962 w 4523809"/>
              <a:gd name="connsiteY615" fmla="*/ 606624 h 723167"/>
              <a:gd name="connsiteX616" fmla="*/ 1951217 w 4523809"/>
              <a:gd name="connsiteY616" fmla="*/ 592600 h 723167"/>
              <a:gd name="connsiteX617" fmla="*/ 1949228 w 4523809"/>
              <a:gd name="connsiteY617" fmla="*/ 585241 h 723167"/>
              <a:gd name="connsiteX618" fmla="*/ 1917900 w 4523809"/>
              <a:gd name="connsiteY618" fmla="*/ 511745 h 723167"/>
              <a:gd name="connsiteX619" fmla="*/ 1911436 w 4523809"/>
              <a:gd name="connsiteY619" fmla="*/ 502496 h 723167"/>
              <a:gd name="connsiteX620" fmla="*/ 1908452 w 4523809"/>
              <a:gd name="connsiteY620" fmla="*/ 497126 h 723167"/>
              <a:gd name="connsiteX621" fmla="*/ 1898506 w 4523809"/>
              <a:gd name="connsiteY621" fmla="*/ 481312 h 723167"/>
              <a:gd name="connsiteX622" fmla="*/ 1897512 w 4523809"/>
              <a:gd name="connsiteY622" fmla="*/ 479820 h 723167"/>
              <a:gd name="connsiteX623" fmla="*/ 1894628 w 4523809"/>
              <a:gd name="connsiteY623" fmla="*/ 475644 h 723167"/>
              <a:gd name="connsiteX624" fmla="*/ 1893633 w 4523809"/>
              <a:gd name="connsiteY624" fmla="*/ 474152 h 723167"/>
              <a:gd name="connsiteX625" fmla="*/ 1890650 w 4523809"/>
              <a:gd name="connsiteY625" fmla="*/ 470173 h 723167"/>
              <a:gd name="connsiteX626" fmla="*/ 1886075 w 4523809"/>
              <a:gd name="connsiteY626" fmla="*/ 464604 h 723167"/>
              <a:gd name="connsiteX627" fmla="*/ 1880705 w 4523809"/>
              <a:gd name="connsiteY627" fmla="*/ 457741 h 723167"/>
              <a:gd name="connsiteX628" fmla="*/ 1876626 w 4523809"/>
              <a:gd name="connsiteY628" fmla="*/ 453167 h 723167"/>
              <a:gd name="connsiteX629" fmla="*/ 1871555 w 4523809"/>
              <a:gd name="connsiteY629" fmla="*/ 447199 h 723167"/>
              <a:gd name="connsiteX630" fmla="*/ 1846592 w 4523809"/>
              <a:gd name="connsiteY630" fmla="*/ 422236 h 723167"/>
              <a:gd name="connsiteX631" fmla="*/ 1842614 w 4523809"/>
              <a:gd name="connsiteY631" fmla="*/ 418955 h 723167"/>
              <a:gd name="connsiteX632" fmla="*/ 1818048 w 4523809"/>
              <a:gd name="connsiteY632" fmla="*/ 401152 h 723167"/>
              <a:gd name="connsiteX633" fmla="*/ 1813872 w 4523809"/>
              <a:gd name="connsiteY633" fmla="*/ 398468 h 723167"/>
              <a:gd name="connsiteX634" fmla="*/ 1804821 w 4523809"/>
              <a:gd name="connsiteY634" fmla="*/ 393395 h 723167"/>
              <a:gd name="connsiteX635" fmla="*/ 1776377 w 4523809"/>
              <a:gd name="connsiteY635" fmla="*/ 378278 h 723167"/>
              <a:gd name="connsiteX636" fmla="*/ 1578465 w 4523809"/>
              <a:gd name="connsiteY636" fmla="*/ 358387 h 723167"/>
              <a:gd name="connsiteX637" fmla="*/ 1536894 w 4523809"/>
              <a:gd name="connsiteY637" fmla="*/ 369128 h 723167"/>
              <a:gd name="connsiteX638" fmla="*/ 1526948 w 4523809"/>
              <a:gd name="connsiteY638" fmla="*/ 362663 h 723167"/>
              <a:gd name="connsiteX639" fmla="*/ 1525953 w 4523809"/>
              <a:gd name="connsiteY639" fmla="*/ 351326 h 723167"/>
              <a:gd name="connsiteX640" fmla="*/ 1525953 w 4523809"/>
              <a:gd name="connsiteY640" fmla="*/ 341381 h 723167"/>
              <a:gd name="connsiteX641" fmla="*/ 1527246 w 4523809"/>
              <a:gd name="connsiteY641" fmla="*/ 322783 h 723167"/>
              <a:gd name="connsiteX642" fmla="*/ 1527942 w 4523809"/>
              <a:gd name="connsiteY642" fmla="*/ 316518 h 723167"/>
              <a:gd name="connsiteX643" fmla="*/ 1529136 w 4523809"/>
              <a:gd name="connsiteY643" fmla="*/ 305577 h 723167"/>
              <a:gd name="connsiteX644" fmla="*/ 1529931 w 4523809"/>
              <a:gd name="connsiteY644" fmla="*/ 301301 h 723167"/>
              <a:gd name="connsiteX645" fmla="*/ 1530826 w 4523809"/>
              <a:gd name="connsiteY645" fmla="*/ 294140 h 723167"/>
              <a:gd name="connsiteX646" fmla="*/ 1532020 w 4523809"/>
              <a:gd name="connsiteY646" fmla="*/ 289863 h 723167"/>
              <a:gd name="connsiteX647" fmla="*/ 1536993 w 4523809"/>
              <a:gd name="connsiteY647" fmla="*/ 271266 h 723167"/>
              <a:gd name="connsiteX648" fmla="*/ 1549723 w 4523809"/>
              <a:gd name="connsiteY648" fmla="*/ 260326 h 723167"/>
              <a:gd name="connsiteX649" fmla="*/ 1568221 w 4523809"/>
              <a:gd name="connsiteY649" fmla="*/ 257242 h 723167"/>
              <a:gd name="connsiteX650" fmla="*/ 1572696 w 4523809"/>
              <a:gd name="connsiteY650" fmla="*/ 256646 h 723167"/>
              <a:gd name="connsiteX651" fmla="*/ 1583537 w 4523809"/>
              <a:gd name="connsiteY651" fmla="*/ 255154 h 723167"/>
              <a:gd name="connsiteX652" fmla="*/ 1588012 w 4523809"/>
              <a:gd name="connsiteY652" fmla="*/ 254657 h 723167"/>
              <a:gd name="connsiteX653" fmla="*/ 1600743 w 4523809"/>
              <a:gd name="connsiteY653" fmla="*/ 253364 h 723167"/>
              <a:gd name="connsiteX654" fmla="*/ 1605218 w 4523809"/>
              <a:gd name="connsiteY654" fmla="*/ 252867 h 723167"/>
              <a:gd name="connsiteX655" fmla="*/ 1625605 w 4523809"/>
              <a:gd name="connsiteY655" fmla="*/ 251276 h 723167"/>
              <a:gd name="connsiteX656" fmla="*/ 394563 w 4523809"/>
              <a:gd name="connsiteY656" fmla="*/ 251276 h 723167"/>
              <a:gd name="connsiteX657" fmla="*/ 402818 w 4523809"/>
              <a:gd name="connsiteY657" fmla="*/ 251276 h 723167"/>
              <a:gd name="connsiteX658" fmla="*/ 435142 w 4523809"/>
              <a:gd name="connsiteY658" fmla="*/ 251276 h 723167"/>
              <a:gd name="connsiteX659" fmla="*/ 443496 w 4523809"/>
              <a:gd name="connsiteY659" fmla="*/ 251276 h 723167"/>
              <a:gd name="connsiteX660" fmla="*/ 463386 w 4523809"/>
              <a:gd name="connsiteY660" fmla="*/ 252867 h 723167"/>
              <a:gd name="connsiteX661" fmla="*/ 467862 w 4523809"/>
              <a:gd name="connsiteY661" fmla="*/ 252867 h 723167"/>
              <a:gd name="connsiteX662" fmla="*/ 478702 w 4523809"/>
              <a:gd name="connsiteY662" fmla="*/ 254259 h 723167"/>
              <a:gd name="connsiteX663" fmla="*/ 485067 w 4523809"/>
              <a:gd name="connsiteY663" fmla="*/ 254856 h 723167"/>
              <a:gd name="connsiteX664" fmla="*/ 493918 w 4523809"/>
              <a:gd name="connsiteY664" fmla="*/ 256149 h 723167"/>
              <a:gd name="connsiteX665" fmla="*/ 498493 w 4523809"/>
              <a:gd name="connsiteY665" fmla="*/ 256745 h 723167"/>
              <a:gd name="connsiteX666" fmla="*/ 507444 w 4523809"/>
              <a:gd name="connsiteY666" fmla="*/ 257939 h 723167"/>
              <a:gd name="connsiteX667" fmla="*/ 511919 w 4523809"/>
              <a:gd name="connsiteY667" fmla="*/ 258734 h 723167"/>
              <a:gd name="connsiteX668" fmla="*/ 516991 w 4523809"/>
              <a:gd name="connsiteY668" fmla="*/ 259829 h 723167"/>
              <a:gd name="connsiteX669" fmla="*/ 521169 w 4523809"/>
              <a:gd name="connsiteY669" fmla="*/ 261022 h 723167"/>
              <a:gd name="connsiteX670" fmla="*/ 528926 w 4523809"/>
              <a:gd name="connsiteY670" fmla="*/ 264403 h 723167"/>
              <a:gd name="connsiteX671" fmla="*/ 561149 w 4523809"/>
              <a:gd name="connsiteY671" fmla="*/ 272559 h 723167"/>
              <a:gd name="connsiteX672" fmla="*/ 566718 w 4523809"/>
              <a:gd name="connsiteY672" fmla="*/ 272559 h 723167"/>
              <a:gd name="connsiteX673" fmla="*/ 573580 w 4523809"/>
              <a:gd name="connsiteY673" fmla="*/ 274946 h 723167"/>
              <a:gd name="connsiteX674" fmla="*/ 578155 w 4523809"/>
              <a:gd name="connsiteY674" fmla="*/ 276736 h 723167"/>
              <a:gd name="connsiteX675" fmla="*/ 609981 w 4523809"/>
              <a:gd name="connsiteY675" fmla="*/ 292350 h 723167"/>
              <a:gd name="connsiteX676" fmla="*/ 753393 w 4523809"/>
              <a:gd name="connsiteY676" fmla="*/ 429098 h 723167"/>
              <a:gd name="connsiteX677" fmla="*/ 829972 w 4523809"/>
              <a:gd name="connsiteY677" fmla="*/ 651179 h 723167"/>
              <a:gd name="connsiteX678" fmla="*/ 830310 w 4523809"/>
              <a:gd name="connsiteY678" fmla="*/ 652551 h 723167"/>
              <a:gd name="connsiteX679" fmla="*/ 816645 w 4523809"/>
              <a:gd name="connsiteY679" fmla="*/ 673358 h 723167"/>
              <a:gd name="connsiteX680" fmla="*/ 779947 w 4523809"/>
              <a:gd name="connsiteY680" fmla="*/ 686983 h 723167"/>
              <a:gd name="connsiteX681" fmla="*/ 671343 w 4523809"/>
              <a:gd name="connsiteY681" fmla="*/ 713338 h 723167"/>
              <a:gd name="connsiteX682" fmla="*/ 450556 w 4523809"/>
              <a:gd name="connsiteY682" fmla="*/ 698519 h 723167"/>
              <a:gd name="connsiteX683" fmla="*/ 440611 w 4523809"/>
              <a:gd name="connsiteY683" fmla="*/ 696132 h 723167"/>
              <a:gd name="connsiteX684" fmla="*/ 435639 w 4523809"/>
              <a:gd name="connsiteY684" fmla="*/ 692353 h 723167"/>
              <a:gd name="connsiteX685" fmla="*/ 439716 w 4523809"/>
              <a:gd name="connsiteY685" fmla="*/ 686585 h 723167"/>
              <a:gd name="connsiteX686" fmla="*/ 441406 w 4523809"/>
              <a:gd name="connsiteY686" fmla="*/ 685690 h 723167"/>
              <a:gd name="connsiteX687" fmla="*/ 514704 w 4523809"/>
              <a:gd name="connsiteY687" fmla="*/ 637256 h 723167"/>
              <a:gd name="connsiteX688" fmla="*/ 542451 w 4523809"/>
              <a:gd name="connsiteY688" fmla="*/ 615475 h 723167"/>
              <a:gd name="connsiteX689" fmla="*/ 551601 w 4523809"/>
              <a:gd name="connsiteY689" fmla="*/ 616967 h 723167"/>
              <a:gd name="connsiteX690" fmla="*/ 572885 w 4523809"/>
              <a:gd name="connsiteY690" fmla="*/ 617961 h 723167"/>
              <a:gd name="connsiteX691" fmla="*/ 607097 w 4523809"/>
              <a:gd name="connsiteY691" fmla="*/ 617961 h 723167"/>
              <a:gd name="connsiteX692" fmla="*/ 628379 w 4523809"/>
              <a:gd name="connsiteY692" fmla="*/ 616967 h 723167"/>
              <a:gd name="connsiteX693" fmla="*/ 641507 w 4523809"/>
              <a:gd name="connsiteY693" fmla="*/ 615972 h 723167"/>
              <a:gd name="connsiteX694" fmla="*/ 653243 w 4523809"/>
              <a:gd name="connsiteY694" fmla="*/ 614978 h 723167"/>
              <a:gd name="connsiteX695" fmla="*/ 660703 w 4523809"/>
              <a:gd name="connsiteY695" fmla="*/ 614182 h 723167"/>
              <a:gd name="connsiteX696" fmla="*/ 670648 w 4523809"/>
              <a:gd name="connsiteY696" fmla="*/ 613088 h 723167"/>
              <a:gd name="connsiteX697" fmla="*/ 676117 w 4523809"/>
              <a:gd name="connsiteY697" fmla="*/ 612293 h 723167"/>
              <a:gd name="connsiteX698" fmla="*/ 680194 w 4523809"/>
              <a:gd name="connsiteY698" fmla="*/ 611497 h 723167"/>
              <a:gd name="connsiteX699" fmla="*/ 711920 w 4523809"/>
              <a:gd name="connsiteY699" fmla="*/ 606624 h 723167"/>
              <a:gd name="connsiteX700" fmla="*/ 720175 w 4523809"/>
              <a:gd name="connsiteY700" fmla="*/ 592600 h 723167"/>
              <a:gd name="connsiteX701" fmla="*/ 718186 w 4523809"/>
              <a:gd name="connsiteY701" fmla="*/ 585241 h 723167"/>
              <a:gd name="connsiteX702" fmla="*/ 686858 w 4523809"/>
              <a:gd name="connsiteY702" fmla="*/ 511745 h 723167"/>
              <a:gd name="connsiteX703" fmla="*/ 680394 w 4523809"/>
              <a:gd name="connsiteY703" fmla="*/ 502496 h 723167"/>
              <a:gd name="connsiteX704" fmla="*/ 677410 w 4523809"/>
              <a:gd name="connsiteY704" fmla="*/ 497126 h 723167"/>
              <a:gd name="connsiteX705" fmla="*/ 667464 w 4523809"/>
              <a:gd name="connsiteY705" fmla="*/ 481312 h 723167"/>
              <a:gd name="connsiteX706" fmla="*/ 666470 w 4523809"/>
              <a:gd name="connsiteY706" fmla="*/ 479820 h 723167"/>
              <a:gd name="connsiteX707" fmla="*/ 663586 w 4523809"/>
              <a:gd name="connsiteY707" fmla="*/ 475644 h 723167"/>
              <a:gd name="connsiteX708" fmla="*/ 662591 w 4523809"/>
              <a:gd name="connsiteY708" fmla="*/ 474152 h 723167"/>
              <a:gd name="connsiteX709" fmla="*/ 659608 w 4523809"/>
              <a:gd name="connsiteY709" fmla="*/ 470173 h 723167"/>
              <a:gd name="connsiteX710" fmla="*/ 655033 w 4523809"/>
              <a:gd name="connsiteY710" fmla="*/ 464604 h 723167"/>
              <a:gd name="connsiteX711" fmla="*/ 649663 w 4523809"/>
              <a:gd name="connsiteY711" fmla="*/ 457741 h 723167"/>
              <a:gd name="connsiteX712" fmla="*/ 645585 w 4523809"/>
              <a:gd name="connsiteY712" fmla="*/ 453167 h 723167"/>
              <a:gd name="connsiteX713" fmla="*/ 640513 w 4523809"/>
              <a:gd name="connsiteY713" fmla="*/ 447199 h 723167"/>
              <a:gd name="connsiteX714" fmla="*/ 615550 w 4523809"/>
              <a:gd name="connsiteY714" fmla="*/ 422236 h 723167"/>
              <a:gd name="connsiteX715" fmla="*/ 611572 w 4523809"/>
              <a:gd name="connsiteY715" fmla="*/ 418955 h 723167"/>
              <a:gd name="connsiteX716" fmla="*/ 587007 w 4523809"/>
              <a:gd name="connsiteY716" fmla="*/ 401152 h 723167"/>
              <a:gd name="connsiteX717" fmla="*/ 582830 w 4523809"/>
              <a:gd name="connsiteY717" fmla="*/ 398468 h 723167"/>
              <a:gd name="connsiteX718" fmla="*/ 573779 w 4523809"/>
              <a:gd name="connsiteY718" fmla="*/ 393395 h 723167"/>
              <a:gd name="connsiteX719" fmla="*/ 545335 w 4523809"/>
              <a:gd name="connsiteY719" fmla="*/ 378278 h 723167"/>
              <a:gd name="connsiteX720" fmla="*/ 347423 w 4523809"/>
              <a:gd name="connsiteY720" fmla="*/ 358387 h 723167"/>
              <a:gd name="connsiteX721" fmla="*/ 305852 w 4523809"/>
              <a:gd name="connsiteY721" fmla="*/ 369128 h 723167"/>
              <a:gd name="connsiteX722" fmla="*/ 295906 w 4523809"/>
              <a:gd name="connsiteY722" fmla="*/ 362663 h 723167"/>
              <a:gd name="connsiteX723" fmla="*/ 294911 w 4523809"/>
              <a:gd name="connsiteY723" fmla="*/ 351326 h 723167"/>
              <a:gd name="connsiteX724" fmla="*/ 294911 w 4523809"/>
              <a:gd name="connsiteY724" fmla="*/ 341381 h 723167"/>
              <a:gd name="connsiteX725" fmla="*/ 296204 w 4523809"/>
              <a:gd name="connsiteY725" fmla="*/ 322783 h 723167"/>
              <a:gd name="connsiteX726" fmla="*/ 296900 w 4523809"/>
              <a:gd name="connsiteY726" fmla="*/ 316518 h 723167"/>
              <a:gd name="connsiteX727" fmla="*/ 298094 w 4523809"/>
              <a:gd name="connsiteY727" fmla="*/ 305577 h 723167"/>
              <a:gd name="connsiteX728" fmla="*/ 298890 w 4523809"/>
              <a:gd name="connsiteY728" fmla="*/ 301301 h 723167"/>
              <a:gd name="connsiteX729" fmla="*/ 299784 w 4523809"/>
              <a:gd name="connsiteY729" fmla="*/ 294140 h 723167"/>
              <a:gd name="connsiteX730" fmla="*/ 300978 w 4523809"/>
              <a:gd name="connsiteY730" fmla="*/ 289863 h 723167"/>
              <a:gd name="connsiteX731" fmla="*/ 305951 w 4523809"/>
              <a:gd name="connsiteY731" fmla="*/ 271266 h 723167"/>
              <a:gd name="connsiteX732" fmla="*/ 318681 w 4523809"/>
              <a:gd name="connsiteY732" fmla="*/ 260326 h 723167"/>
              <a:gd name="connsiteX733" fmla="*/ 337179 w 4523809"/>
              <a:gd name="connsiteY733" fmla="*/ 257242 h 723167"/>
              <a:gd name="connsiteX734" fmla="*/ 341654 w 4523809"/>
              <a:gd name="connsiteY734" fmla="*/ 256646 h 723167"/>
              <a:gd name="connsiteX735" fmla="*/ 352495 w 4523809"/>
              <a:gd name="connsiteY735" fmla="*/ 255154 h 723167"/>
              <a:gd name="connsiteX736" fmla="*/ 356970 w 4523809"/>
              <a:gd name="connsiteY736" fmla="*/ 254657 h 723167"/>
              <a:gd name="connsiteX737" fmla="*/ 369700 w 4523809"/>
              <a:gd name="connsiteY737" fmla="*/ 253364 h 723167"/>
              <a:gd name="connsiteX738" fmla="*/ 374176 w 4523809"/>
              <a:gd name="connsiteY738" fmla="*/ 252867 h 723167"/>
              <a:gd name="connsiteX739" fmla="*/ 394563 w 4523809"/>
              <a:gd name="connsiteY739" fmla="*/ 251276 h 723167"/>
              <a:gd name="connsiteX740" fmla="*/ 4114643 w 4523809"/>
              <a:gd name="connsiteY740" fmla="*/ 4216 h 723167"/>
              <a:gd name="connsiteX741" fmla="*/ 4115737 w 4523809"/>
              <a:gd name="connsiteY741" fmla="*/ 4814 h 723167"/>
              <a:gd name="connsiteX742" fmla="*/ 4120312 w 4523809"/>
              <a:gd name="connsiteY742" fmla="*/ 7996 h 723167"/>
              <a:gd name="connsiteX743" fmla="*/ 4121405 w 4523809"/>
              <a:gd name="connsiteY743" fmla="*/ 8791 h 723167"/>
              <a:gd name="connsiteX744" fmla="*/ 4125981 w 4523809"/>
              <a:gd name="connsiteY744" fmla="*/ 11775 h 723167"/>
              <a:gd name="connsiteX745" fmla="*/ 4140700 w 4523809"/>
              <a:gd name="connsiteY745" fmla="*/ 21720 h 723167"/>
              <a:gd name="connsiteX746" fmla="*/ 4145076 w 4523809"/>
              <a:gd name="connsiteY746" fmla="*/ 24604 h 723167"/>
              <a:gd name="connsiteX747" fmla="*/ 4179288 w 4523809"/>
              <a:gd name="connsiteY747" fmla="*/ 52053 h 723167"/>
              <a:gd name="connsiteX748" fmla="*/ 4183266 w 4523809"/>
              <a:gd name="connsiteY748" fmla="*/ 55335 h 723167"/>
              <a:gd name="connsiteX749" fmla="*/ 4197687 w 4523809"/>
              <a:gd name="connsiteY749" fmla="*/ 68563 h 723167"/>
              <a:gd name="connsiteX750" fmla="*/ 4211810 w 4523809"/>
              <a:gd name="connsiteY750" fmla="*/ 82487 h 723167"/>
              <a:gd name="connsiteX751" fmla="*/ 4229512 w 4523809"/>
              <a:gd name="connsiteY751" fmla="*/ 101483 h 723167"/>
              <a:gd name="connsiteX752" fmla="*/ 4232794 w 4523809"/>
              <a:gd name="connsiteY752" fmla="*/ 105461 h 723167"/>
              <a:gd name="connsiteX753" fmla="*/ 4238960 w 4523809"/>
              <a:gd name="connsiteY753" fmla="*/ 113019 h 723167"/>
              <a:gd name="connsiteX754" fmla="*/ 4242441 w 4523809"/>
              <a:gd name="connsiteY754" fmla="*/ 116997 h 723167"/>
              <a:gd name="connsiteX755" fmla="*/ 4247115 w 4523809"/>
              <a:gd name="connsiteY755" fmla="*/ 124158 h 723167"/>
              <a:gd name="connsiteX756" fmla="*/ 4302114 w 4523809"/>
              <a:gd name="connsiteY756" fmla="*/ 213667 h 723167"/>
              <a:gd name="connsiteX757" fmla="*/ 4320413 w 4523809"/>
              <a:gd name="connsiteY757" fmla="*/ 254541 h 723167"/>
              <a:gd name="connsiteX758" fmla="*/ 4323495 w 4523809"/>
              <a:gd name="connsiteY758" fmla="*/ 263691 h 723167"/>
              <a:gd name="connsiteX759" fmla="*/ 4326380 w 4523809"/>
              <a:gd name="connsiteY759" fmla="*/ 273636 h 723167"/>
              <a:gd name="connsiteX760" fmla="*/ 4327275 w 4523809"/>
              <a:gd name="connsiteY760" fmla="*/ 277117 h 723167"/>
              <a:gd name="connsiteX761" fmla="*/ 4328269 w 4523809"/>
              <a:gd name="connsiteY761" fmla="*/ 281294 h 723167"/>
              <a:gd name="connsiteX762" fmla="*/ 4328966 w 4523809"/>
              <a:gd name="connsiteY762" fmla="*/ 284875 h 723167"/>
              <a:gd name="connsiteX763" fmla="*/ 4332148 w 4523809"/>
              <a:gd name="connsiteY763" fmla="*/ 296610 h 723167"/>
              <a:gd name="connsiteX764" fmla="*/ 4327176 w 4523809"/>
              <a:gd name="connsiteY764" fmla="*/ 301185 h 723167"/>
              <a:gd name="connsiteX765" fmla="*/ 4248607 w 4523809"/>
              <a:gd name="connsiteY765" fmla="*/ 265482 h 723167"/>
              <a:gd name="connsiteX766" fmla="*/ 4236275 w 4523809"/>
              <a:gd name="connsiteY766" fmla="*/ 261304 h 723167"/>
              <a:gd name="connsiteX767" fmla="*/ 4218771 w 4523809"/>
              <a:gd name="connsiteY767" fmla="*/ 257724 h 723167"/>
              <a:gd name="connsiteX768" fmla="*/ 4203953 w 4523809"/>
              <a:gd name="connsiteY768" fmla="*/ 237833 h 723167"/>
              <a:gd name="connsiteX769" fmla="*/ 4141496 w 4523809"/>
              <a:gd name="connsiteY769" fmla="*/ 153894 h 723167"/>
              <a:gd name="connsiteX770" fmla="*/ 4116234 w 4523809"/>
              <a:gd name="connsiteY770" fmla="*/ 129229 h 723167"/>
              <a:gd name="connsiteX771" fmla="*/ 4094057 w 4523809"/>
              <a:gd name="connsiteY771" fmla="*/ 129229 h 723167"/>
              <a:gd name="connsiteX772" fmla="*/ 4029611 w 4523809"/>
              <a:gd name="connsiteY772" fmla="*/ 199544 h 723167"/>
              <a:gd name="connsiteX773" fmla="*/ 3985353 w 4523809"/>
              <a:gd name="connsiteY773" fmla="*/ 289748 h 723167"/>
              <a:gd name="connsiteX774" fmla="*/ 3982469 w 4523809"/>
              <a:gd name="connsiteY774" fmla="*/ 307650 h 723167"/>
              <a:gd name="connsiteX775" fmla="*/ 3981972 w 4523809"/>
              <a:gd name="connsiteY775" fmla="*/ 311330 h 723167"/>
              <a:gd name="connsiteX776" fmla="*/ 3980480 w 4523809"/>
              <a:gd name="connsiteY776" fmla="*/ 326645 h 723167"/>
              <a:gd name="connsiteX777" fmla="*/ 3979983 w 4523809"/>
              <a:gd name="connsiteY777" fmla="*/ 336590 h 723167"/>
              <a:gd name="connsiteX778" fmla="*/ 3979983 w 4523809"/>
              <a:gd name="connsiteY778" fmla="*/ 346536 h 723167"/>
              <a:gd name="connsiteX779" fmla="*/ 3982469 w 4523809"/>
              <a:gd name="connsiteY779" fmla="*/ 376969 h 723167"/>
              <a:gd name="connsiteX780" fmla="*/ 3983862 w 4523809"/>
              <a:gd name="connsiteY780" fmla="*/ 384826 h 723167"/>
              <a:gd name="connsiteX781" fmla="*/ 3984458 w 4523809"/>
              <a:gd name="connsiteY781" fmla="*/ 388406 h 723167"/>
              <a:gd name="connsiteX782" fmla="*/ 3985353 w 4523809"/>
              <a:gd name="connsiteY782" fmla="*/ 395866 h 723167"/>
              <a:gd name="connsiteX783" fmla="*/ 4028615 w 4523809"/>
              <a:gd name="connsiteY783" fmla="*/ 500192 h 723167"/>
              <a:gd name="connsiteX784" fmla="*/ 4065711 w 4523809"/>
              <a:gd name="connsiteY784" fmla="*/ 543554 h 723167"/>
              <a:gd name="connsiteX785" fmla="*/ 4072872 w 4523809"/>
              <a:gd name="connsiteY785" fmla="*/ 549819 h 723167"/>
              <a:gd name="connsiteX786" fmla="*/ 4076751 w 4523809"/>
              <a:gd name="connsiteY786" fmla="*/ 553102 h 723167"/>
              <a:gd name="connsiteX787" fmla="*/ 4082320 w 4523809"/>
              <a:gd name="connsiteY787" fmla="*/ 557676 h 723167"/>
              <a:gd name="connsiteX788" fmla="*/ 4086398 w 4523809"/>
              <a:gd name="connsiteY788" fmla="*/ 560760 h 723167"/>
              <a:gd name="connsiteX789" fmla="*/ 4089481 w 4523809"/>
              <a:gd name="connsiteY789" fmla="*/ 564340 h 723167"/>
              <a:gd name="connsiteX790" fmla="*/ 4087591 w 4523809"/>
              <a:gd name="connsiteY790" fmla="*/ 578661 h 723167"/>
              <a:gd name="connsiteX791" fmla="*/ 4045025 w 4523809"/>
              <a:gd name="connsiteY791" fmla="*/ 597855 h 723167"/>
              <a:gd name="connsiteX792" fmla="*/ 4006039 w 4523809"/>
              <a:gd name="connsiteY792" fmla="*/ 610188 h 723167"/>
              <a:gd name="connsiteX793" fmla="*/ 3981375 w 4523809"/>
              <a:gd name="connsiteY793" fmla="*/ 603226 h 723167"/>
              <a:gd name="connsiteX794" fmla="*/ 3963175 w 4523809"/>
              <a:gd name="connsiteY794" fmla="*/ 582440 h 723167"/>
              <a:gd name="connsiteX795" fmla="*/ 3952534 w 4523809"/>
              <a:gd name="connsiteY795" fmla="*/ 571700 h 723167"/>
              <a:gd name="connsiteX796" fmla="*/ 3921305 w 4523809"/>
              <a:gd name="connsiteY796" fmla="*/ 527940 h 723167"/>
              <a:gd name="connsiteX797" fmla="*/ 3918520 w 4523809"/>
              <a:gd name="connsiteY797" fmla="*/ 523266 h 723167"/>
              <a:gd name="connsiteX798" fmla="*/ 3913647 w 4523809"/>
              <a:gd name="connsiteY798" fmla="*/ 514613 h 723167"/>
              <a:gd name="connsiteX799" fmla="*/ 3910961 w 4523809"/>
              <a:gd name="connsiteY799" fmla="*/ 509740 h 723167"/>
              <a:gd name="connsiteX800" fmla="*/ 3903801 w 4523809"/>
              <a:gd name="connsiteY800" fmla="*/ 495518 h 723167"/>
              <a:gd name="connsiteX801" fmla="*/ 3889281 w 4523809"/>
              <a:gd name="connsiteY801" fmla="*/ 457526 h 723167"/>
              <a:gd name="connsiteX802" fmla="*/ 3888386 w 4523809"/>
              <a:gd name="connsiteY802" fmla="*/ 453549 h 723167"/>
              <a:gd name="connsiteX803" fmla="*/ 3887789 w 4523809"/>
              <a:gd name="connsiteY803" fmla="*/ 445095 h 723167"/>
              <a:gd name="connsiteX804" fmla="*/ 3876849 w 4523809"/>
              <a:gd name="connsiteY804" fmla="*/ 324657 h 723167"/>
              <a:gd name="connsiteX805" fmla="*/ 3888982 w 4523809"/>
              <a:gd name="connsiteY805" fmla="*/ 259415 h 723167"/>
              <a:gd name="connsiteX806" fmla="*/ 3900022 w 4523809"/>
              <a:gd name="connsiteY806" fmla="*/ 227988 h 723167"/>
              <a:gd name="connsiteX807" fmla="*/ 3901812 w 4523809"/>
              <a:gd name="connsiteY807" fmla="*/ 223612 h 723167"/>
              <a:gd name="connsiteX808" fmla="*/ 3915935 w 4523809"/>
              <a:gd name="connsiteY808" fmla="*/ 195665 h 723167"/>
              <a:gd name="connsiteX809" fmla="*/ 3918620 w 4523809"/>
              <a:gd name="connsiteY809" fmla="*/ 190692 h 723167"/>
              <a:gd name="connsiteX810" fmla="*/ 3925482 w 4523809"/>
              <a:gd name="connsiteY810" fmla="*/ 178459 h 723167"/>
              <a:gd name="connsiteX811" fmla="*/ 3926278 w 4523809"/>
              <a:gd name="connsiteY811" fmla="*/ 177167 h 723167"/>
              <a:gd name="connsiteX812" fmla="*/ 3929162 w 4523809"/>
              <a:gd name="connsiteY812" fmla="*/ 172791 h 723167"/>
              <a:gd name="connsiteX813" fmla="*/ 3931946 w 4523809"/>
              <a:gd name="connsiteY813" fmla="*/ 167718 h 723167"/>
              <a:gd name="connsiteX814" fmla="*/ 3934931 w 4523809"/>
              <a:gd name="connsiteY814" fmla="*/ 163044 h 723167"/>
              <a:gd name="connsiteX815" fmla="*/ 3943384 w 4523809"/>
              <a:gd name="connsiteY815" fmla="*/ 150314 h 723167"/>
              <a:gd name="connsiteX816" fmla="*/ 3946367 w 4523809"/>
              <a:gd name="connsiteY816" fmla="*/ 145938 h 723167"/>
              <a:gd name="connsiteX817" fmla="*/ 3956910 w 4523809"/>
              <a:gd name="connsiteY817" fmla="*/ 131319 h 723167"/>
              <a:gd name="connsiteX818" fmla="*/ 3960191 w 4523809"/>
              <a:gd name="connsiteY818" fmla="*/ 126943 h 723167"/>
              <a:gd name="connsiteX819" fmla="*/ 3972027 w 4523809"/>
              <a:gd name="connsiteY819" fmla="*/ 111925 h 723167"/>
              <a:gd name="connsiteX820" fmla="*/ 3979088 w 4523809"/>
              <a:gd name="connsiteY820" fmla="*/ 103869 h 723167"/>
              <a:gd name="connsiteX821" fmla="*/ 3993012 w 4523809"/>
              <a:gd name="connsiteY821" fmla="*/ 88753 h 723167"/>
              <a:gd name="connsiteX822" fmla="*/ 3996493 w 4523809"/>
              <a:gd name="connsiteY822" fmla="*/ 84874 h 723167"/>
              <a:gd name="connsiteX823" fmla="*/ 4004349 w 4523809"/>
              <a:gd name="connsiteY823" fmla="*/ 77017 h 723167"/>
              <a:gd name="connsiteX824" fmla="*/ 4015885 w 4523809"/>
              <a:gd name="connsiteY824" fmla="*/ 65977 h 723167"/>
              <a:gd name="connsiteX825" fmla="*/ 4029213 w 4523809"/>
              <a:gd name="connsiteY825" fmla="*/ 54142 h 723167"/>
              <a:gd name="connsiteX826" fmla="*/ 4033886 w 4523809"/>
              <a:gd name="connsiteY826" fmla="*/ 49965 h 723167"/>
              <a:gd name="connsiteX827" fmla="*/ 4057855 w 4523809"/>
              <a:gd name="connsiteY827" fmla="*/ 30870 h 723167"/>
              <a:gd name="connsiteX828" fmla="*/ 4062131 w 4523809"/>
              <a:gd name="connsiteY828" fmla="*/ 27687 h 723167"/>
              <a:gd name="connsiteX829" fmla="*/ 4071082 w 4523809"/>
              <a:gd name="connsiteY829" fmla="*/ 21123 h 723167"/>
              <a:gd name="connsiteX830" fmla="*/ 4075458 w 4523809"/>
              <a:gd name="connsiteY830" fmla="*/ 18140 h 723167"/>
              <a:gd name="connsiteX831" fmla="*/ 4084707 w 4523809"/>
              <a:gd name="connsiteY831" fmla="*/ 11974 h 723167"/>
              <a:gd name="connsiteX832" fmla="*/ 4089183 w 4523809"/>
              <a:gd name="connsiteY832" fmla="*/ 8791 h 723167"/>
              <a:gd name="connsiteX833" fmla="*/ 4094156 w 4523809"/>
              <a:gd name="connsiteY833" fmla="*/ 5808 h 723167"/>
              <a:gd name="connsiteX834" fmla="*/ 4114643 w 4523809"/>
              <a:gd name="connsiteY834" fmla="*/ 4216 h 723167"/>
              <a:gd name="connsiteX835" fmla="*/ 2883600 w 4523809"/>
              <a:gd name="connsiteY835" fmla="*/ 1049 h 723167"/>
              <a:gd name="connsiteX836" fmla="*/ 2884694 w 4523809"/>
              <a:gd name="connsiteY836" fmla="*/ 1647 h 723167"/>
              <a:gd name="connsiteX837" fmla="*/ 2889269 w 4523809"/>
              <a:gd name="connsiteY837" fmla="*/ 4829 h 723167"/>
              <a:gd name="connsiteX838" fmla="*/ 2890362 w 4523809"/>
              <a:gd name="connsiteY838" fmla="*/ 5624 h 723167"/>
              <a:gd name="connsiteX839" fmla="*/ 2894938 w 4523809"/>
              <a:gd name="connsiteY839" fmla="*/ 8608 h 723167"/>
              <a:gd name="connsiteX840" fmla="*/ 2909657 w 4523809"/>
              <a:gd name="connsiteY840" fmla="*/ 18553 h 723167"/>
              <a:gd name="connsiteX841" fmla="*/ 2914033 w 4523809"/>
              <a:gd name="connsiteY841" fmla="*/ 21437 h 723167"/>
              <a:gd name="connsiteX842" fmla="*/ 2948245 w 4523809"/>
              <a:gd name="connsiteY842" fmla="*/ 48886 h 723167"/>
              <a:gd name="connsiteX843" fmla="*/ 2952223 w 4523809"/>
              <a:gd name="connsiteY843" fmla="*/ 52168 h 723167"/>
              <a:gd name="connsiteX844" fmla="*/ 2966644 w 4523809"/>
              <a:gd name="connsiteY844" fmla="*/ 65396 h 723167"/>
              <a:gd name="connsiteX845" fmla="*/ 2980767 w 4523809"/>
              <a:gd name="connsiteY845" fmla="*/ 79320 h 723167"/>
              <a:gd name="connsiteX846" fmla="*/ 2998469 w 4523809"/>
              <a:gd name="connsiteY846" fmla="*/ 98316 h 723167"/>
              <a:gd name="connsiteX847" fmla="*/ 3001751 w 4523809"/>
              <a:gd name="connsiteY847" fmla="*/ 102294 h 723167"/>
              <a:gd name="connsiteX848" fmla="*/ 3007917 w 4523809"/>
              <a:gd name="connsiteY848" fmla="*/ 109852 h 723167"/>
              <a:gd name="connsiteX849" fmla="*/ 3011398 w 4523809"/>
              <a:gd name="connsiteY849" fmla="*/ 113830 h 723167"/>
              <a:gd name="connsiteX850" fmla="*/ 3016072 w 4523809"/>
              <a:gd name="connsiteY850" fmla="*/ 120991 h 723167"/>
              <a:gd name="connsiteX851" fmla="*/ 3071071 w 4523809"/>
              <a:gd name="connsiteY851" fmla="*/ 210500 h 723167"/>
              <a:gd name="connsiteX852" fmla="*/ 3089370 w 4523809"/>
              <a:gd name="connsiteY852" fmla="*/ 251374 h 723167"/>
              <a:gd name="connsiteX853" fmla="*/ 3092452 w 4523809"/>
              <a:gd name="connsiteY853" fmla="*/ 260524 h 723167"/>
              <a:gd name="connsiteX854" fmla="*/ 3095337 w 4523809"/>
              <a:gd name="connsiteY854" fmla="*/ 270469 h 723167"/>
              <a:gd name="connsiteX855" fmla="*/ 3096232 w 4523809"/>
              <a:gd name="connsiteY855" fmla="*/ 273950 h 723167"/>
              <a:gd name="connsiteX856" fmla="*/ 3097226 w 4523809"/>
              <a:gd name="connsiteY856" fmla="*/ 278127 h 723167"/>
              <a:gd name="connsiteX857" fmla="*/ 3097923 w 4523809"/>
              <a:gd name="connsiteY857" fmla="*/ 281708 h 723167"/>
              <a:gd name="connsiteX858" fmla="*/ 3101105 w 4523809"/>
              <a:gd name="connsiteY858" fmla="*/ 293443 h 723167"/>
              <a:gd name="connsiteX859" fmla="*/ 3096133 w 4523809"/>
              <a:gd name="connsiteY859" fmla="*/ 298018 h 723167"/>
              <a:gd name="connsiteX860" fmla="*/ 3017564 w 4523809"/>
              <a:gd name="connsiteY860" fmla="*/ 262315 h 723167"/>
              <a:gd name="connsiteX861" fmla="*/ 3005232 w 4523809"/>
              <a:gd name="connsiteY861" fmla="*/ 258137 h 723167"/>
              <a:gd name="connsiteX862" fmla="*/ 2987728 w 4523809"/>
              <a:gd name="connsiteY862" fmla="*/ 254557 h 723167"/>
              <a:gd name="connsiteX863" fmla="*/ 2972910 w 4523809"/>
              <a:gd name="connsiteY863" fmla="*/ 234666 h 723167"/>
              <a:gd name="connsiteX864" fmla="*/ 2910453 w 4523809"/>
              <a:gd name="connsiteY864" fmla="*/ 150727 h 723167"/>
              <a:gd name="connsiteX865" fmla="*/ 2885191 w 4523809"/>
              <a:gd name="connsiteY865" fmla="*/ 126062 h 723167"/>
              <a:gd name="connsiteX866" fmla="*/ 2863014 w 4523809"/>
              <a:gd name="connsiteY866" fmla="*/ 126062 h 723167"/>
              <a:gd name="connsiteX867" fmla="*/ 2798568 w 4523809"/>
              <a:gd name="connsiteY867" fmla="*/ 196377 h 723167"/>
              <a:gd name="connsiteX868" fmla="*/ 2754310 w 4523809"/>
              <a:gd name="connsiteY868" fmla="*/ 286581 h 723167"/>
              <a:gd name="connsiteX869" fmla="*/ 2751426 w 4523809"/>
              <a:gd name="connsiteY869" fmla="*/ 304483 h 723167"/>
              <a:gd name="connsiteX870" fmla="*/ 2750929 w 4523809"/>
              <a:gd name="connsiteY870" fmla="*/ 308163 h 723167"/>
              <a:gd name="connsiteX871" fmla="*/ 2749437 w 4523809"/>
              <a:gd name="connsiteY871" fmla="*/ 323478 h 723167"/>
              <a:gd name="connsiteX872" fmla="*/ 2748940 w 4523809"/>
              <a:gd name="connsiteY872" fmla="*/ 333423 h 723167"/>
              <a:gd name="connsiteX873" fmla="*/ 2748940 w 4523809"/>
              <a:gd name="connsiteY873" fmla="*/ 343369 h 723167"/>
              <a:gd name="connsiteX874" fmla="*/ 2751426 w 4523809"/>
              <a:gd name="connsiteY874" fmla="*/ 373802 h 723167"/>
              <a:gd name="connsiteX875" fmla="*/ 2752819 w 4523809"/>
              <a:gd name="connsiteY875" fmla="*/ 381659 h 723167"/>
              <a:gd name="connsiteX876" fmla="*/ 2753415 w 4523809"/>
              <a:gd name="connsiteY876" fmla="*/ 385239 h 723167"/>
              <a:gd name="connsiteX877" fmla="*/ 2754310 w 4523809"/>
              <a:gd name="connsiteY877" fmla="*/ 392699 h 723167"/>
              <a:gd name="connsiteX878" fmla="*/ 2797572 w 4523809"/>
              <a:gd name="connsiteY878" fmla="*/ 497025 h 723167"/>
              <a:gd name="connsiteX879" fmla="*/ 2834668 w 4523809"/>
              <a:gd name="connsiteY879" fmla="*/ 540387 h 723167"/>
              <a:gd name="connsiteX880" fmla="*/ 2841829 w 4523809"/>
              <a:gd name="connsiteY880" fmla="*/ 546652 h 723167"/>
              <a:gd name="connsiteX881" fmla="*/ 2845708 w 4523809"/>
              <a:gd name="connsiteY881" fmla="*/ 549935 h 723167"/>
              <a:gd name="connsiteX882" fmla="*/ 2851277 w 4523809"/>
              <a:gd name="connsiteY882" fmla="*/ 554509 h 723167"/>
              <a:gd name="connsiteX883" fmla="*/ 2855355 w 4523809"/>
              <a:gd name="connsiteY883" fmla="*/ 557593 h 723167"/>
              <a:gd name="connsiteX884" fmla="*/ 2858438 w 4523809"/>
              <a:gd name="connsiteY884" fmla="*/ 561173 h 723167"/>
              <a:gd name="connsiteX885" fmla="*/ 2856548 w 4523809"/>
              <a:gd name="connsiteY885" fmla="*/ 575494 h 723167"/>
              <a:gd name="connsiteX886" fmla="*/ 2813982 w 4523809"/>
              <a:gd name="connsiteY886" fmla="*/ 594688 h 723167"/>
              <a:gd name="connsiteX887" fmla="*/ 2774996 w 4523809"/>
              <a:gd name="connsiteY887" fmla="*/ 607021 h 723167"/>
              <a:gd name="connsiteX888" fmla="*/ 2750332 w 4523809"/>
              <a:gd name="connsiteY888" fmla="*/ 600059 h 723167"/>
              <a:gd name="connsiteX889" fmla="*/ 2732132 w 4523809"/>
              <a:gd name="connsiteY889" fmla="*/ 579273 h 723167"/>
              <a:gd name="connsiteX890" fmla="*/ 2721491 w 4523809"/>
              <a:gd name="connsiteY890" fmla="*/ 568533 h 723167"/>
              <a:gd name="connsiteX891" fmla="*/ 2690262 w 4523809"/>
              <a:gd name="connsiteY891" fmla="*/ 524773 h 723167"/>
              <a:gd name="connsiteX892" fmla="*/ 2687477 w 4523809"/>
              <a:gd name="connsiteY892" fmla="*/ 520099 h 723167"/>
              <a:gd name="connsiteX893" fmla="*/ 2682604 w 4523809"/>
              <a:gd name="connsiteY893" fmla="*/ 511446 h 723167"/>
              <a:gd name="connsiteX894" fmla="*/ 2679918 w 4523809"/>
              <a:gd name="connsiteY894" fmla="*/ 506573 h 723167"/>
              <a:gd name="connsiteX895" fmla="*/ 2672758 w 4523809"/>
              <a:gd name="connsiteY895" fmla="*/ 492351 h 723167"/>
              <a:gd name="connsiteX896" fmla="*/ 2658238 w 4523809"/>
              <a:gd name="connsiteY896" fmla="*/ 454359 h 723167"/>
              <a:gd name="connsiteX897" fmla="*/ 2657343 w 4523809"/>
              <a:gd name="connsiteY897" fmla="*/ 450382 h 723167"/>
              <a:gd name="connsiteX898" fmla="*/ 2656746 w 4523809"/>
              <a:gd name="connsiteY898" fmla="*/ 441928 h 723167"/>
              <a:gd name="connsiteX899" fmla="*/ 2645806 w 4523809"/>
              <a:gd name="connsiteY899" fmla="*/ 321490 h 723167"/>
              <a:gd name="connsiteX900" fmla="*/ 2657939 w 4523809"/>
              <a:gd name="connsiteY900" fmla="*/ 256248 h 723167"/>
              <a:gd name="connsiteX901" fmla="*/ 2668979 w 4523809"/>
              <a:gd name="connsiteY901" fmla="*/ 224821 h 723167"/>
              <a:gd name="connsiteX902" fmla="*/ 2670769 w 4523809"/>
              <a:gd name="connsiteY902" fmla="*/ 220445 h 723167"/>
              <a:gd name="connsiteX903" fmla="*/ 2684892 w 4523809"/>
              <a:gd name="connsiteY903" fmla="*/ 192498 h 723167"/>
              <a:gd name="connsiteX904" fmla="*/ 2687577 w 4523809"/>
              <a:gd name="connsiteY904" fmla="*/ 187525 h 723167"/>
              <a:gd name="connsiteX905" fmla="*/ 2694439 w 4523809"/>
              <a:gd name="connsiteY905" fmla="*/ 175292 h 723167"/>
              <a:gd name="connsiteX906" fmla="*/ 2695235 w 4523809"/>
              <a:gd name="connsiteY906" fmla="*/ 174000 h 723167"/>
              <a:gd name="connsiteX907" fmla="*/ 2698119 w 4523809"/>
              <a:gd name="connsiteY907" fmla="*/ 169624 h 723167"/>
              <a:gd name="connsiteX908" fmla="*/ 2700903 w 4523809"/>
              <a:gd name="connsiteY908" fmla="*/ 164551 h 723167"/>
              <a:gd name="connsiteX909" fmla="*/ 2703888 w 4523809"/>
              <a:gd name="connsiteY909" fmla="*/ 159877 h 723167"/>
              <a:gd name="connsiteX910" fmla="*/ 2712341 w 4523809"/>
              <a:gd name="connsiteY910" fmla="*/ 147147 h 723167"/>
              <a:gd name="connsiteX911" fmla="*/ 2715324 w 4523809"/>
              <a:gd name="connsiteY911" fmla="*/ 142771 h 723167"/>
              <a:gd name="connsiteX912" fmla="*/ 2725867 w 4523809"/>
              <a:gd name="connsiteY912" fmla="*/ 128152 h 723167"/>
              <a:gd name="connsiteX913" fmla="*/ 2729148 w 4523809"/>
              <a:gd name="connsiteY913" fmla="*/ 123776 h 723167"/>
              <a:gd name="connsiteX914" fmla="*/ 2740984 w 4523809"/>
              <a:gd name="connsiteY914" fmla="*/ 108758 h 723167"/>
              <a:gd name="connsiteX915" fmla="*/ 2748045 w 4523809"/>
              <a:gd name="connsiteY915" fmla="*/ 100702 h 723167"/>
              <a:gd name="connsiteX916" fmla="*/ 2761969 w 4523809"/>
              <a:gd name="connsiteY916" fmla="*/ 85586 h 723167"/>
              <a:gd name="connsiteX917" fmla="*/ 2765450 w 4523809"/>
              <a:gd name="connsiteY917" fmla="*/ 81707 h 723167"/>
              <a:gd name="connsiteX918" fmla="*/ 2773306 w 4523809"/>
              <a:gd name="connsiteY918" fmla="*/ 73850 h 723167"/>
              <a:gd name="connsiteX919" fmla="*/ 2784842 w 4523809"/>
              <a:gd name="connsiteY919" fmla="*/ 62810 h 723167"/>
              <a:gd name="connsiteX920" fmla="*/ 2798170 w 4523809"/>
              <a:gd name="connsiteY920" fmla="*/ 50975 h 723167"/>
              <a:gd name="connsiteX921" fmla="*/ 2802843 w 4523809"/>
              <a:gd name="connsiteY921" fmla="*/ 46798 h 723167"/>
              <a:gd name="connsiteX922" fmla="*/ 2826812 w 4523809"/>
              <a:gd name="connsiteY922" fmla="*/ 27703 h 723167"/>
              <a:gd name="connsiteX923" fmla="*/ 2831088 w 4523809"/>
              <a:gd name="connsiteY923" fmla="*/ 24520 h 723167"/>
              <a:gd name="connsiteX924" fmla="*/ 2840039 w 4523809"/>
              <a:gd name="connsiteY924" fmla="*/ 17956 h 723167"/>
              <a:gd name="connsiteX925" fmla="*/ 2844415 w 4523809"/>
              <a:gd name="connsiteY925" fmla="*/ 14973 h 723167"/>
              <a:gd name="connsiteX926" fmla="*/ 2853664 w 4523809"/>
              <a:gd name="connsiteY926" fmla="*/ 8807 h 723167"/>
              <a:gd name="connsiteX927" fmla="*/ 2858140 w 4523809"/>
              <a:gd name="connsiteY927" fmla="*/ 5624 h 723167"/>
              <a:gd name="connsiteX928" fmla="*/ 2863113 w 4523809"/>
              <a:gd name="connsiteY928" fmla="*/ 2641 h 723167"/>
              <a:gd name="connsiteX929" fmla="*/ 2883600 w 4523809"/>
              <a:gd name="connsiteY929" fmla="*/ 1049 h 723167"/>
              <a:gd name="connsiteX930" fmla="*/ 1652557 w 4523809"/>
              <a:gd name="connsiteY930" fmla="*/ 1049 h 723167"/>
              <a:gd name="connsiteX931" fmla="*/ 1653652 w 4523809"/>
              <a:gd name="connsiteY931" fmla="*/ 1647 h 723167"/>
              <a:gd name="connsiteX932" fmla="*/ 1658227 w 4523809"/>
              <a:gd name="connsiteY932" fmla="*/ 4829 h 723167"/>
              <a:gd name="connsiteX933" fmla="*/ 1659320 w 4523809"/>
              <a:gd name="connsiteY933" fmla="*/ 5624 h 723167"/>
              <a:gd name="connsiteX934" fmla="*/ 1663896 w 4523809"/>
              <a:gd name="connsiteY934" fmla="*/ 8608 h 723167"/>
              <a:gd name="connsiteX935" fmla="*/ 1678615 w 4523809"/>
              <a:gd name="connsiteY935" fmla="*/ 18553 h 723167"/>
              <a:gd name="connsiteX936" fmla="*/ 1682991 w 4523809"/>
              <a:gd name="connsiteY936" fmla="*/ 21437 h 723167"/>
              <a:gd name="connsiteX937" fmla="*/ 1717203 w 4523809"/>
              <a:gd name="connsiteY937" fmla="*/ 48886 h 723167"/>
              <a:gd name="connsiteX938" fmla="*/ 1721181 w 4523809"/>
              <a:gd name="connsiteY938" fmla="*/ 52168 h 723167"/>
              <a:gd name="connsiteX939" fmla="*/ 1735602 w 4523809"/>
              <a:gd name="connsiteY939" fmla="*/ 65396 h 723167"/>
              <a:gd name="connsiteX940" fmla="*/ 1749725 w 4523809"/>
              <a:gd name="connsiteY940" fmla="*/ 79320 h 723167"/>
              <a:gd name="connsiteX941" fmla="*/ 1767427 w 4523809"/>
              <a:gd name="connsiteY941" fmla="*/ 98316 h 723167"/>
              <a:gd name="connsiteX942" fmla="*/ 1770709 w 4523809"/>
              <a:gd name="connsiteY942" fmla="*/ 102294 h 723167"/>
              <a:gd name="connsiteX943" fmla="*/ 1776875 w 4523809"/>
              <a:gd name="connsiteY943" fmla="*/ 109852 h 723167"/>
              <a:gd name="connsiteX944" fmla="*/ 1780356 w 4523809"/>
              <a:gd name="connsiteY944" fmla="*/ 113830 h 723167"/>
              <a:gd name="connsiteX945" fmla="*/ 1785030 w 4523809"/>
              <a:gd name="connsiteY945" fmla="*/ 120991 h 723167"/>
              <a:gd name="connsiteX946" fmla="*/ 1840029 w 4523809"/>
              <a:gd name="connsiteY946" fmla="*/ 210500 h 723167"/>
              <a:gd name="connsiteX947" fmla="*/ 1858328 w 4523809"/>
              <a:gd name="connsiteY947" fmla="*/ 251374 h 723167"/>
              <a:gd name="connsiteX948" fmla="*/ 1861410 w 4523809"/>
              <a:gd name="connsiteY948" fmla="*/ 260524 h 723167"/>
              <a:gd name="connsiteX949" fmla="*/ 1864295 w 4523809"/>
              <a:gd name="connsiteY949" fmla="*/ 270469 h 723167"/>
              <a:gd name="connsiteX950" fmla="*/ 1865190 w 4523809"/>
              <a:gd name="connsiteY950" fmla="*/ 273950 h 723167"/>
              <a:gd name="connsiteX951" fmla="*/ 1866184 w 4523809"/>
              <a:gd name="connsiteY951" fmla="*/ 278127 h 723167"/>
              <a:gd name="connsiteX952" fmla="*/ 1866880 w 4523809"/>
              <a:gd name="connsiteY952" fmla="*/ 281708 h 723167"/>
              <a:gd name="connsiteX953" fmla="*/ 1870063 w 4523809"/>
              <a:gd name="connsiteY953" fmla="*/ 293443 h 723167"/>
              <a:gd name="connsiteX954" fmla="*/ 1865091 w 4523809"/>
              <a:gd name="connsiteY954" fmla="*/ 298018 h 723167"/>
              <a:gd name="connsiteX955" fmla="*/ 1786522 w 4523809"/>
              <a:gd name="connsiteY955" fmla="*/ 262315 h 723167"/>
              <a:gd name="connsiteX956" fmla="*/ 1774190 w 4523809"/>
              <a:gd name="connsiteY956" fmla="*/ 258137 h 723167"/>
              <a:gd name="connsiteX957" fmla="*/ 1756686 w 4523809"/>
              <a:gd name="connsiteY957" fmla="*/ 254557 h 723167"/>
              <a:gd name="connsiteX958" fmla="*/ 1741867 w 4523809"/>
              <a:gd name="connsiteY958" fmla="*/ 234666 h 723167"/>
              <a:gd name="connsiteX959" fmla="*/ 1679410 w 4523809"/>
              <a:gd name="connsiteY959" fmla="*/ 150727 h 723167"/>
              <a:gd name="connsiteX960" fmla="*/ 1654149 w 4523809"/>
              <a:gd name="connsiteY960" fmla="*/ 126062 h 723167"/>
              <a:gd name="connsiteX961" fmla="*/ 1631971 w 4523809"/>
              <a:gd name="connsiteY961" fmla="*/ 126062 h 723167"/>
              <a:gd name="connsiteX962" fmla="*/ 1567525 w 4523809"/>
              <a:gd name="connsiteY962" fmla="*/ 196377 h 723167"/>
              <a:gd name="connsiteX963" fmla="*/ 1523268 w 4523809"/>
              <a:gd name="connsiteY963" fmla="*/ 286581 h 723167"/>
              <a:gd name="connsiteX964" fmla="*/ 1520384 w 4523809"/>
              <a:gd name="connsiteY964" fmla="*/ 304483 h 723167"/>
              <a:gd name="connsiteX965" fmla="*/ 1519887 w 4523809"/>
              <a:gd name="connsiteY965" fmla="*/ 308163 h 723167"/>
              <a:gd name="connsiteX966" fmla="*/ 1518395 w 4523809"/>
              <a:gd name="connsiteY966" fmla="*/ 323478 h 723167"/>
              <a:gd name="connsiteX967" fmla="*/ 1517898 w 4523809"/>
              <a:gd name="connsiteY967" fmla="*/ 333423 h 723167"/>
              <a:gd name="connsiteX968" fmla="*/ 1517898 w 4523809"/>
              <a:gd name="connsiteY968" fmla="*/ 343369 h 723167"/>
              <a:gd name="connsiteX969" fmla="*/ 1520384 w 4523809"/>
              <a:gd name="connsiteY969" fmla="*/ 373802 h 723167"/>
              <a:gd name="connsiteX970" fmla="*/ 1521777 w 4523809"/>
              <a:gd name="connsiteY970" fmla="*/ 381659 h 723167"/>
              <a:gd name="connsiteX971" fmla="*/ 1522373 w 4523809"/>
              <a:gd name="connsiteY971" fmla="*/ 385239 h 723167"/>
              <a:gd name="connsiteX972" fmla="*/ 1523268 w 4523809"/>
              <a:gd name="connsiteY972" fmla="*/ 392699 h 723167"/>
              <a:gd name="connsiteX973" fmla="*/ 1566530 w 4523809"/>
              <a:gd name="connsiteY973" fmla="*/ 497025 h 723167"/>
              <a:gd name="connsiteX974" fmla="*/ 1603626 w 4523809"/>
              <a:gd name="connsiteY974" fmla="*/ 540387 h 723167"/>
              <a:gd name="connsiteX975" fmla="*/ 1610787 w 4523809"/>
              <a:gd name="connsiteY975" fmla="*/ 546652 h 723167"/>
              <a:gd name="connsiteX976" fmla="*/ 1614666 w 4523809"/>
              <a:gd name="connsiteY976" fmla="*/ 549935 h 723167"/>
              <a:gd name="connsiteX977" fmla="*/ 1620235 w 4523809"/>
              <a:gd name="connsiteY977" fmla="*/ 554509 h 723167"/>
              <a:gd name="connsiteX978" fmla="*/ 1624313 w 4523809"/>
              <a:gd name="connsiteY978" fmla="*/ 557593 h 723167"/>
              <a:gd name="connsiteX979" fmla="*/ 1627396 w 4523809"/>
              <a:gd name="connsiteY979" fmla="*/ 561173 h 723167"/>
              <a:gd name="connsiteX980" fmla="*/ 1625506 w 4523809"/>
              <a:gd name="connsiteY980" fmla="*/ 575494 h 723167"/>
              <a:gd name="connsiteX981" fmla="*/ 1582940 w 4523809"/>
              <a:gd name="connsiteY981" fmla="*/ 594688 h 723167"/>
              <a:gd name="connsiteX982" fmla="*/ 1543954 w 4523809"/>
              <a:gd name="connsiteY982" fmla="*/ 607021 h 723167"/>
              <a:gd name="connsiteX983" fmla="*/ 1519290 w 4523809"/>
              <a:gd name="connsiteY983" fmla="*/ 600059 h 723167"/>
              <a:gd name="connsiteX984" fmla="*/ 1501091 w 4523809"/>
              <a:gd name="connsiteY984" fmla="*/ 579273 h 723167"/>
              <a:gd name="connsiteX985" fmla="*/ 1490448 w 4523809"/>
              <a:gd name="connsiteY985" fmla="*/ 568533 h 723167"/>
              <a:gd name="connsiteX986" fmla="*/ 1459220 w 4523809"/>
              <a:gd name="connsiteY986" fmla="*/ 524773 h 723167"/>
              <a:gd name="connsiteX987" fmla="*/ 1456435 w 4523809"/>
              <a:gd name="connsiteY987" fmla="*/ 520099 h 723167"/>
              <a:gd name="connsiteX988" fmla="*/ 1451562 w 4523809"/>
              <a:gd name="connsiteY988" fmla="*/ 511446 h 723167"/>
              <a:gd name="connsiteX989" fmla="*/ 1448876 w 4523809"/>
              <a:gd name="connsiteY989" fmla="*/ 506573 h 723167"/>
              <a:gd name="connsiteX990" fmla="*/ 1441716 w 4523809"/>
              <a:gd name="connsiteY990" fmla="*/ 492351 h 723167"/>
              <a:gd name="connsiteX991" fmla="*/ 1427196 w 4523809"/>
              <a:gd name="connsiteY991" fmla="*/ 454359 h 723167"/>
              <a:gd name="connsiteX992" fmla="*/ 1426301 w 4523809"/>
              <a:gd name="connsiteY992" fmla="*/ 450382 h 723167"/>
              <a:gd name="connsiteX993" fmla="*/ 1425704 w 4523809"/>
              <a:gd name="connsiteY993" fmla="*/ 441928 h 723167"/>
              <a:gd name="connsiteX994" fmla="*/ 1414763 w 4523809"/>
              <a:gd name="connsiteY994" fmla="*/ 321490 h 723167"/>
              <a:gd name="connsiteX995" fmla="*/ 1426897 w 4523809"/>
              <a:gd name="connsiteY995" fmla="*/ 256248 h 723167"/>
              <a:gd name="connsiteX996" fmla="*/ 1437937 w 4523809"/>
              <a:gd name="connsiteY996" fmla="*/ 224821 h 723167"/>
              <a:gd name="connsiteX997" fmla="*/ 1439727 w 4523809"/>
              <a:gd name="connsiteY997" fmla="*/ 220445 h 723167"/>
              <a:gd name="connsiteX998" fmla="*/ 1453849 w 4523809"/>
              <a:gd name="connsiteY998" fmla="*/ 192498 h 723167"/>
              <a:gd name="connsiteX999" fmla="*/ 1456535 w 4523809"/>
              <a:gd name="connsiteY999" fmla="*/ 187525 h 723167"/>
              <a:gd name="connsiteX1000" fmla="*/ 1463397 w 4523809"/>
              <a:gd name="connsiteY1000" fmla="*/ 175292 h 723167"/>
              <a:gd name="connsiteX1001" fmla="*/ 1464193 w 4523809"/>
              <a:gd name="connsiteY1001" fmla="*/ 174000 h 723167"/>
              <a:gd name="connsiteX1002" fmla="*/ 1467077 w 4523809"/>
              <a:gd name="connsiteY1002" fmla="*/ 169624 h 723167"/>
              <a:gd name="connsiteX1003" fmla="*/ 1469861 w 4523809"/>
              <a:gd name="connsiteY1003" fmla="*/ 164551 h 723167"/>
              <a:gd name="connsiteX1004" fmla="*/ 1472846 w 4523809"/>
              <a:gd name="connsiteY1004" fmla="*/ 159877 h 723167"/>
              <a:gd name="connsiteX1005" fmla="*/ 1481299 w 4523809"/>
              <a:gd name="connsiteY1005" fmla="*/ 147147 h 723167"/>
              <a:gd name="connsiteX1006" fmla="*/ 1484282 w 4523809"/>
              <a:gd name="connsiteY1006" fmla="*/ 142771 h 723167"/>
              <a:gd name="connsiteX1007" fmla="*/ 1494825 w 4523809"/>
              <a:gd name="connsiteY1007" fmla="*/ 128152 h 723167"/>
              <a:gd name="connsiteX1008" fmla="*/ 1498106 w 4523809"/>
              <a:gd name="connsiteY1008" fmla="*/ 123776 h 723167"/>
              <a:gd name="connsiteX1009" fmla="*/ 1509942 w 4523809"/>
              <a:gd name="connsiteY1009" fmla="*/ 108758 h 723167"/>
              <a:gd name="connsiteX1010" fmla="*/ 1517003 w 4523809"/>
              <a:gd name="connsiteY1010" fmla="*/ 100702 h 723167"/>
              <a:gd name="connsiteX1011" fmla="*/ 1530927 w 4523809"/>
              <a:gd name="connsiteY1011" fmla="*/ 85586 h 723167"/>
              <a:gd name="connsiteX1012" fmla="*/ 1534407 w 4523809"/>
              <a:gd name="connsiteY1012" fmla="*/ 81707 h 723167"/>
              <a:gd name="connsiteX1013" fmla="*/ 1542264 w 4523809"/>
              <a:gd name="connsiteY1013" fmla="*/ 73850 h 723167"/>
              <a:gd name="connsiteX1014" fmla="*/ 1553800 w 4523809"/>
              <a:gd name="connsiteY1014" fmla="*/ 62810 h 723167"/>
              <a:gd name="connsiteX1015" fmla="*/ 1567128 w 4523809"/>
              <a:gd name="connsiteY1015" fmla="*/ 50975 h 723167"/>
              <a:gd name="connsiteX1016" fmla="*/ 1571801 w 4523809"/>
              <a:gd name="connsiteY1016" fmla="*/ 46798 h 723167"/>
              <a:gd name="connsiteX1017" fmla="*/ 1595770 w 4523809"/>
              <a:gd name="connsiteY1017" fmla="*/ 27703 h 723167"/>
              <a:gd name="connsiteX1018" fmla="*/ 1600046 w 4523809"/>
              <a:gd name="connsiteY1018" fmla="*/ 24520 h 723167"/>
              <a:gd name="connsiteX1019" fmla="*/ 1608997 w 4523809"/>
              <a:gd name="connsiteY1019" fmla="*/ 17956 h 723167"/>
              <a:gd name="connsiteX1020" fmla="*/ 1613373 w 4523809"/>
              <a:gd name="connsiteY1020" fmla="*/ 14973 h 723167"/>
              <a:gd name="connsiteX1021" fmla="*/ 1622622 w 4523809"/>
              <a:gd name="connsiteY1021" fmla="*/ 8807 h 723167"/>
              <a:gd name="connsiteX1022" fmla="*/ 1627097 w 4523809"/>
              <a:gd name="connsiteY1022" fmla="*/ 5624 h 723167"/>
              <a:gd name="connsiteX1023" fmla="*/ 1632071 w 4523809"/>
              <a:gd name="connsiteY1023" fmla="*/ 2641 h 723167"/>
              <a:gd name="connsiteX1024" fmla="*/ 1652557 w 4523809"/>
              <a:gd name="connsiteY1024" fmla="*/ 1049 h 723167"/>
              <a:gd name="connsiteX1025" fmla="*/ 421516 w 4523809"/>
              <a:gd name="connsiteY1025" fmla="*/ 1049 h 723167"/>
              <a:gd name="connsiteX1026" fmla="*/ 422610 w 4523809"/>
              <a:gd name="connsiteY1026" fmla="*/ 1647 h 723167"/>
              <a:gd name="connsiteX1027" fmla="*/ 427185 w 4523809"/>
              <a:gd name="connsiteY1027" fmla="*/ 4829 h 723167"/>
              <a:gd name="connsiteX1028" fmla="*/ 428278 w 4523809"/>
              <a:gd name="connsiteY1028" fmla="*/ 5624 h 723167"/>
              <a:gd name="connsiteX1029" fmla="*/ 432854 w 4523809"/>
              <a:gd name="connsiteY1029" fmla="*/ 8608 h 723167"/>
              <a:gd name="connsiteX1030" fmla="*/ 447573 w 4523809"/>
              <a:gd name="connsiteY1030" fmla="*/ 18553 h 723167"/>
              <a:gd name="connsiteX1031" fmla="*/ 451949 w 4523809"/>
              <a:gd name="connsiteY1031" fmla="*/ 21437 h 723167"/>
              <a:gd name="connsiteX1032" fmla="*/ 486161 w 4523809"/>
              <a:gd name="connsiteY1032" fmla="*/ 48886 h 723167"/>
              <a:gd name="connsiteX1033" fmla="*/ 490139 w 4523809"/>
              <a:gd name="connsiteY1033" fmla="*/ 52168 h 723167"/>
              <a:gd name="connsiteX1034" fmla="*/ 504560 w 4523809"/>
              <a:gd name="connsiteY1034" fmla="*/ 65396 h 723167"/>
              <a:gd name="connsiteX1035" fmla="*/ 518683 w 4523809"/>
              <a:gd name="connsiteY1035" fmla="*/ 79320 h 723167"/>
              <a:gd name="connsiteX1036" fmla="*/ 536385 w 4523809"/>
              <a:gd name="connsiteY1036" fmla="*/ 98316 h 723167"/>
              <a:gd name="connsiteX1037" fmla="*/ 539667 w 4523809"/>
              <a:gd name="connsiteY1037" fmla="*/ 102294 h 723167"/>
              <a:gd name="connsiteX1038" fmla="*/ 545833 w 4523809"/>
              <a:gd name="connsiteY1038" fmla="*/ 109852 h 723167"/>
              <a:gd name="connsiteX1039" fmla="*/ 549314 w 4523809"/>
              <a:gd name="connsiteY1039" fmla="*/ 113830 h 723167"/>
              <a:gd name="connsiteX1040" fmla="*/ 553988 w 4523809"/>
              <a:gd name="connsiteY1040" fmla="*/ 120991 h 723167"/>
              <a:gd name="connsiteX1041" fmla="*/ 608987 w 4523809"/>
              <a:gd name="connsiteY1041" fmla="*/ 210500 h 723167"/>
              <a:gd name="connsiteX1042" fmla="*/ 627286 w 4523809"/>
              <a:gd name="connsiteY1042" fmla="*/ 251374 h 723167"/>
              <a:gd name="connsiteX1043" fmla="*/ 630368 w 4523809"/>
              <a:gd name="connsiteY1043" fmla="*/ 260524 h 723167"/>
              <a:gd name="connsiteX1044" fmla="*/ 633253 w 4523809"/>
              <a:gd name="connsiteY1044" fmla="*/ 270469 h 723167"/>
              <a:gd name="connsiteX1045" fmla="*/ 634148 w 4523809"/>
              <a:gd name="connsiteY1045" fmla="*/ 273950 h 723167"/>
              <a:gd name="connsiteX1046" fmla="*/ 635142 w 4523809"/>
              <a:gd name="connsiteY1046" fmla="*/ 278127 h 723167"/>
              <a:gd name="connsiteX1047" fmla="*/ 635839 w 4523809"/>
              <a:gd name="connsiteY1047" fmla="*/ 281708 h 723167"/>
              <a:gd name="connsiteX1048" fmla="*/ 639021 w 4523809"/>
              <a:gd name="connsiteY1048" fmla="*/ 293443 h 723167"/>
              <a:gd name="connsiteX1049" fmla="*/ 634049 w 4523809"/>
              <a:gd name="connsiteY1049" fmla="*/ 298018 h 723167"/>
              <a:gd name="connsiteX1050" fmla="*/ 555480 w 4523809"/>
              <a:gd name="connsiteY1050" fmla="*/ 262315 h 723167"/>
              <a:gd name="connsiteX1051" fmla="*/ 543148 w 4523809"/>
              <a:gd name="connsiteY1051" fmla="*/ 258137 h 723167"/>
              <a:gd name="connsiteX1052" fmla="*/ 525644 w 4523809"/>
              <a:gd name="connsiteY1052" fmla="*/ 254557 h 723167"/>
              <a:gd name="connsiteX1053" fmla="*/ 510826 w 4523809"/>
              <a:gd name="connsiteY1053" fmla="*/ 234666 h 723167"/>
              <a:gd name="connsiteX1054" fmla="*/ 448369 w 4523809"/>
              <a:gd name="connsiteY1054" fmla="*/ 150727 h 723167"/>
              <a:gd name="connsiteX1055" fmla="*/ 423107 w 4523809"/>
              <a:gd name="connsiteY1055" fmla="*/ 126062 h 723167"/>
              <a:gd name="connsiteX1056" fmla="*/ 400930 w 4523809"/>
              <a:gd name="connsiteY1056" fmla="*/ 126062 h 723167"/>
              <a:gd name="connsiteX1057" fmla="*/ 336483 w 4523809"/>
              <a:gd name="connsiteY1057" fmla="*/ 196377 h 723167"/>
              <a:gd name="connsiteX1058" fmla="*/ 292226 w 4523809"/>
              <a:gd name="connsiteY1058" fmla="*/ 286581 h 723167"/>
              <a:gd name="connsiteX1059" fmla="*/ 289342 w 4523809"/>
              <a:gd name="connsiteY1059" fmla="*/ 304483 h 723167"/>
              <a:gd name="connsiteX1060" fmla="*/ 288845 w 4523809"/>
              <a:gd name="connsiteY1060" fmla="*/ 308163 h 723167"/>
              <a:gd name="connsiteX1061" fmla="*/ 287353 w 4523809"/>
              <a:gd name="connsiteY1061" fmla="*/ 323478 h 723167"/>
              <a:gd name="connsiteX1062" fmla="*/ 286856 w 4523809"/>
              <a:gd name="connsiteY1062" fmla="*/ 333423 h 723167"/>
              <a:gd name="connsiteX1063" fmla="*/ 286856 w 4523809"/>
              <a:gd name="connsiteY1063" fmla="*/ 343369 h 723167"/>
              <a:gd name="connsiteX1064" fmla="*/ 289342 w 4523809"/>
              <a:gd name="connsiteY1064" fmla="*/ 373802 h 723167"/>
              <a:gd name="connsiteX1065" fmla="*/ 290735 w 4523809"/>
              <a:gd name="connsiteY1065" fmla="*/ 381659 h 723167"/>
              <a:gd name="connsiteX1066" fmla="*/ 291331 w 4523809"/>
              <a:gd name="connsiteY1066" fmla="*/ 385239 h 723167"/>
              <a:gd name="connsiteX1067" fmla="*/ 292226 w 4523809"/>
              <a:gd name="connsiteY1067" fmla="*/ 392699 h 723167"/>
              <a:gd name="connsiteX1068" fmla="*/ 335488 w 4523809"/>
              <a:gd name="connsiteY1068" fmla="*/ 497025 h 723167"/>
              <a:gd name="connsiteX1069" fmla="*/ 372584 w 4523809"/>
              <a:gd name="connsiteY1069" fmla="*/ 540387 h 723167"/>
              <a:gd name="connsiteX1070" fmla="*/ 379745 w 4523809"/>
              <a:gd name="connsiteY1070" fmla="*/ 546652 h 723167"/>
              <a:gd name="connsiteX1071" fmla="*/ 383624 w 4523809"/>
              <a:gd name="connsiteY1071" fmla="*/ 549935 h 723167"/>
              <a:gd name="connsiteX1072" fmla="*/ 389193 w 4523809"/>
              <a:gd name="connsiteY1072" fmla="*/ 554509 h 723167"/>
              <a:gd name="connsiteX1073" fmla="*/ 393271 w 4523809"/>
              <a:gd name="connsiteY1073" fmla="*/ 557593 h 723167"/>
              <a:gd name="connsiteX1074" fmla="*/ 396354 w 4523809"/>
              <a:gd name="connsiteY1074" fmla="*/ 561173 h 723167"/>
              <a:gd name="connsiteX1075" fmla="*/ 394464 w 4523809"/>
              <a:gd name="connsiteY1075" fmla="*/ 575494 h 723167"/>
              <a:gd name="connsiteX1076" fmla="*/ 351898 w 4523809"/>
              <a:gd name="connsiteY1076" fmla="*/ 594688 h 723167"/>
              <a:gd name="connsiteX1077" fmla="*/ 312912 w 4523809"/>
              <a:gd name="connsiteY1077" fmla="*/ 607021 h 723167"/>
              <a:gd name="connsiteX1078" fmla="*/ 288248 w 4523809"/>
              <a:gd name="connsiteY1078" fmla="*/ 600059 h 723167"/>
              <a:gd name="connsiteX1079" fmla="*/ 270048 w 4523809"/>
              <a:gd name="connsiteY1079" fmla="*/ 579273 h 723167"/>
              <a:gd name="connsiteX1080" fmla="*/ 259407 w 4523809"/>
              <a:gd name="connsiteY1080" fmla="*/ 568533 h 723167"/>
              <a:gd name="connsiteX1081" fmla="*/ 228178 w 4523809"/>
              <a:gd name="connsiteY1081" fmla="*/ 524773 h 723167"/>
              <a:gd name="connsiteX1082" fmla="*/ 225393 w 4523809"/>
              <a:gd name="connsiteY1082" fmla="*/ 520099 h 723167"/>
              <a:gd name="connsiteX1083" fmla="*/ 220520 w 4523809"/>
              <a:gd name="connsiteY1083" fmla="*/ 511446 h 723167"/>
              <a:gd name="connsiteX1084" fmla="*/ 217835 w 4523809"/>
              <a:gd name="connsiteY1084" fmla="*/ 506573 h 723167"/>
              <a:gd name="connsiteX1085" fmla="*/ 210674 w 4523809"/>
              <a:gd name="connsiteY1085" fmla="*/ 492351 h 723167"/>
              <a:gd name="connsiteX1086" fmla="*/ 196154 w 4523809"/>
              <a:gd name="connsiteY1086" fmla="*/ 454359 h 723167"/>
              <a:gd name="connsiteX1087" fmla="*/ 195259 w 4523809"/>
              <a:gd name="connsiteY1087" fmla="*/ 450382 h 723167"/>
              <a:gd name="connsiteX1088" fmla="*/ 194662 w 4523809"/>
              <a:gd name="connsiteY1088" fmla="*/ 441928 h 723167"/>
              <a:gd name="connsiteX1089" fmla="*/ 183722 w 4523809"/>
              <a:gd name="connsiteY1089" fmla="*/ 321490 h 723167"/>
              <a:gd name="connsiteX1090" fmla="*/ 195856 w 4523809"/>
              <a:gd name="connsiteY1090" fmla="*/ 256248 h 723167"/>
              <a:gd name="connsiteX1091" fmla="*/ 206895 w 4523809"/>
              <a:gd name="connsiteY1091" fmla="*/ 224821 h 723167"/>
              <a:gd name="connsiteX1092" fmla="*/ 208685 w 4523809"/>
              <a:gd name="connsiteY1092" fmla="*/ 220445 h 723167"/>
              <a:gd name="connsiteX1093" fmla="*/ 222808 w 4523809"/>
              <a:gd name="connsiteY1093" fmla="*/ 192498 h 723167"/>
              <a:gd name="connsiteX1094" fmla="*/ 225493 w 4523809"/>
              <a:gd name="connsiteY1094" fmla="*/ 187525 h 723167"/>
              <a:gd name="connsiteX1095" fmla="*/ 232355 w 4523809"/>
              <a:gd name="connsiteY1095" fmla="*/ 175292 h 723167"/>
              <a:gd name="connsiteX1096" fmla="*/ 233151 w 4523809"/>
              <a:gd name="connsiteY1096" fmla="*/ 174000 h 723167"/>
              <a:gd name="connsiteX1097" fmla="*/ 236035 w 4523809"/>
              <a:gd name="connsiteY1097" fmla="*/ 169624 h 723167"/>
              <a:gd name="connsiteX1098" fmla="*/ 238820 w 4523809"/>
              <a:gd name="connsiteY1098" fmla="*/ 164551 h 723167"/>
              <a:gd name="connsiteX1099" fmla="*/ 241804 w 4523809"/>
              <a:gd name="connsiteY1099" fmla="*/ 159877 h 723167"/>
              <a:gd name="connsiteX1100" fmla="*/ 250257 w 4523809"/>
              <a:gd name="connsiteY1100" fmla="*/ 147147 h 723167"/>
              <a:gd name="connsiteX1101" fmla="*/ 253240 w 4523809"/>
              <a:gd name="connsiteY1101" fmla="*/ 142771 h 723167"/>
              <a:gd name="connsiteX1102" fmla="*/ 263783 w 4523809"/>
              <a:gd name="connsiteY1102" fmla="*/ 128152 h 723167"/>
              <a:gd name="connsiteX1103" fmla="*/ 267064 w 4523809"/>
              <a:gd name="connsiteY1103" fmla="*/ 123776 h 723167"/>
              <a:gd name="connsiteX1104" fmla="*/ 278900 w 4523809"/>
              <a:gd name="connsiteY1104" fmla="*/ 108758 h 723167"/>
              <a:gd name="connsiteX1105" fmla="*/ 285961 w 4523809"/>
              <a:gd name="connsiteY1105" fmla="*/ 100702 h 723167"/>
              <a:gd name="connsiteX1106" fmla="*/ 299885 w 4523809"/>
              <a:gd name="connsiteY1106" fmla="*/ 85586 h 723167"/>
              <a:gd name="connsiteX1107" fmla="*/ 303366 w 4523809"/>
              <a:gd name="connsiteY1107" fmla="*/ 81707 h 723167"/>
              <a:gd name="connsiteX1108" fmla="*/ 311222 w 4523809"/>
              <a:gd name="connsiteY1108" fmla="*/ 73850 h 723167"/>
              <a:gd name="connsiteX1109" fmla="*/ 322758 w 4523809"/>
              <a:gd name="connsiteY1109" fmla="*/ 62810 h 723167"/>
              <a:gd name="connsiteX1110" fmla="*/ 336086 w 4523809"/>
              <a:gd name="connsiteY1110" fmla="*/ 50975 h 723167"/>
              <a:gd name="connsiteX1111" fmla="*/ 340759 w 4523809"/>
              <a:gd name="connsiteY1111" fmla="*/ 46798 h 723167"/>
              <a:gd name="connsiteX1112" fmla="*/ 364728 w 4523809"/>
              <a:gd name="connsiteY1112" fmla="*/ 27703 h 723167"/>
              <a:gd name="connsiteX1113" fmla="*/ 369004 w 4523809"/>
              <a:gd name="connsiteY1113" fmla="*/ 24520 h 723167"/>
              <a:gd name="connsiteX1114" fmla="*/ 377955 w 4523809"/>
              <a:gd name="connsiteY1114" fmla="*/ 17956 h 723167"/>
              <a:gd name="connsiteX1115" fmla="*/ 382331 w 4523809"/>
              <a:gd name="connsiteY1115" fmla="*/ 14973 h 723167"/>
              <a:gd name="connsiteX1116" fmla="*/ 391580 w 4523809"/>
              <a:gd name="connsiteY1116" fmla="*/ 8807 h 723167"/>
              <a:gd name="connsiteX1117" fmla="*/ 396056 w 4523809"/>
              <a:gd name="connsiteY1117" fmla="*/ 5624 h 723167"/>
              <a:gd name="connsiteX1118" fmla="*/ 401029 w 4523809"/>
              <a:gd name="connsiteY1118" fmla="*/ 2641 h 723167"/>
              <a:gd name="connsiteX1119" fmla="*/ 421516 w 4523809"/>
              <a:gd name="connsiteY1119" fmla="*/ 1049 h 723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</a:cxnLst>
            <a:rect l="l" t="t" r="r" b="b"/>
            <a:pathLst>
              <a:path w="4523809" h="723167">
                <a:moveTo>
                  <a:pt x="4105801" y="396174"/>
                </a:moveTo>
                <a:cubicBezTo>
                  <a:pt x="4133807" y="396721"/>
                  <a:pt x="4156064" y="419874"/>
                  <a:pt x="4155517" y="447880"/>
                </a:cubicBezTo>
                <a:cubicBezTo>
                  <a:pt x="4154662" y="475488"/>
                  <a:pt x="4132116" y="497458"/>
                  <a:pt x="4104498" y="497607"/>
                </a:cubicBezTo>
                <a:cubicBezTo>
                  <a:pt x="4104269" y="497607"/>
                  <a:pt x="4104041" y="497607"/>
                  <a:pt x="4103812" y="497597"/>
                </a:cubicBezTo>
                <a:cubicBezTo>
                  <a:pt x="4075805" y="497050"/>
                  <a:pt x="4053548" y="473897"/>
                  <a:pt x="4054094" y="445891"/>
                </a:cubicBezTo>
                <a:cubicBezTo>
                  <a:pt x="4054642" y="417884"/>
                  <a:pt x="4077794" y="395627"/>
                  <a:pt x="4105801" y="396174"/>
                </a:cubicBezTo>
                <a:close/>
                <a:moveTo>
                  <a:pt x="2874758" y="393007"/>
                </a:moveTo>
                <a:cubicBezTo>
                  <a:pt x="2902764" y="393554"/>
                  <a:pt x="2925021" y="416707"/>
                  <a:pt x="2924474" y="444713"/>
                </a:cubicBezTo>
                <a:cubicBezTo>
                  <a:pt x="2923619" y="472321"/>
                  <a:pt x="2901073" y="494291"/>
                  <a:pt x="2873455" y="494440"/>
                </a:cubicBezTo>
                <a:cubicBezTo>
                  <a:pt x="2873226" y="494440"/>
                  <a:pt x="2872998" y="494440"/>
                  <a:pt x="2872769" y="494430"/>
                </a:cubicBezTo>
                <a:cubicBezTo>
                  <a:pt x="2844762" y="493883"/>
                  <a:pt x="2822505" y="470730"/>
                  <a:pt x="2823051" y="442724"/>
                </a:cubicBezTo>
                <a:cubicBezTo>
                  <a:pt x="2823599" y="414717"/>
                  <a:pt x="2846751" y="392460"/>
                  <a:pt x="2874758" y="393007"/>
                </a:cubicBezTo>
                <a:close/>
                <a:moveTo>
                  <a:pt x="1643716" y="393007"/>
                </a:moveTo>
                <a:cubicBezTo>
                  <a:pt x="1671721" y="393554"/>
                  <a:pt x="1693979" y="416707"/>
                  <a:pt x="1693432" y="444713"/>
                </a:cubicBezTo>
                <a:cubicBezTo>
                  <a:pt x="1692577" y="472321"/>
                  <a:pt x="1670031" y="494291"/>
                  <a:pt x="1642413" y="494440"/>
                </a:cubicBezTo>
                <a:cubicBezTo>
                  <a:pt x="1642184" y="494440"/>
                  <a:pt x="1641955" y="494440"/>
                  <a:pt x="1641727" y="494430"/>
                </a:cubicBezTo>
                <a:cubicBezTo>
                  <a:pt x="1613720" y="493883"/>
                  <a:pt x="1591463" y="470730"/>
                  <a:pt x="1592009" y="442724"/>
                </a:cubicBezTo>
                <a:cubicBezTo>
                  <a:pt x="1592556" y="414717"/>
                  <a:pt x="1615709" y="392460"/>
                  <a:pt x="1643716" y="393007"/>
                </a:cubicBezTo>
                <a:close/>
                <a:moveTo>
                  <a:pt x="412674" y="393007"/>
                </a:moveTo>
                <a:cubicBezTo>
                  <a:pt x="440680" y="393554"/>
                  <a:pt x="462937" y="416707"/>
                  <a:pt x="462390" y="444713"/>
                </a:cubicBezTo>
                <a:cubicBezTo>
                  <a:pt x="461535" y="472321"/>
                  <a:pt x="438989" y="494291"/>
                  <a:pt x="411371" y="494440"/>
                </a:cubicBezTo>
                <a:cubicBezTo>
                  <a:pt x="411142" y="494440"/>
                  <a:pt x="410913" y="494440"/>
                  <a:pt x="410685" y="494430"/>
                </a:cubicBezTo>
                <a:cubicBezTo>
                  <a:pt x="382678" y="493883"/>
                  <a:pt x="360421" y="470730"/>
                  <a:pt x="360967" y="442724"/>
                </a:cubicBezTo>
                <a:cubicBezTo>
                  <a:pt x="361515" y="414717"/>
                  <a:pt x="384667" y="392460"/>
                  <a:pt x="412674" y="393007"/>
                </a:cubicBezTo>
                <a:close/>
                <a:moveTo>
                  <a:pt x="3860439" y="330923"/>
                </a:moveTo>
                <a:cubicBezTo>
                  <a:pt x="3866505" y="331718"/>
                  <a:pt x="3866505" y="336194"/>
                  <a:pt x="3866505" y="340868"/>
                </a:cubicBezTo>
                <a:cubicBezTo>
                  <a:pt x="3866486" y="359585"/>
                  <a:pt x="3867620" y="378283"/>
                  <a:pt x="3869887" y="396860"/>
                </a:cubicBezTo>
                <a:cubicBezTo>
                  <a:pt x="3871349" y="410425"/>
                  <a:pt x="3873706" y="423882"/>
                  <a:pt x="3876948" y="437139"/>
                </a:cubicBezTo>
                <a:cubicBezTo>
                  <a:pt x="3879981" y="445692"/>
                  <a:pt x="3877943" y="455230"/>
                  <a:pt x="3871677" y="461803"/>
                </a:cubicBezTo>
                <a:cubicBezTo>
                  <a:pt x="3870026" y="463325"/>
                  <a:pt x="3868942" y="465354"/>
                  <a:pt x="3868594" y="467572"/>
                </a:cubicBezTo>
                <a:cubicBezTo>
                  <a:pt x="3868106" y="467880"/>
                  <a:pt x="3867719" y="468328"/>
                  <a:pt x="3867500" y="468864"/>
                </a:cubicBezTo>
                <a:cubicBezTo>
                  <a:pt x="3864984" y="470048"/>
                  <a:pt x="3863204" y="472385"/>
                  <a:pt x="3862726" y="475130"/>
                </a:cubicBezTo>
                <a:cubicBezTo>
                  <a:pt x="3862279" y="475498"/>
                  <a:pt x="3861930" y="475976"/>
                  <a:pt x="3861732" y="476523"/>
                </a:cubicBezTo>
                <a:cubicBezTo>
                  <a:pt x="3859813" y="477636"/>
                  <a:pt x="3858221" y="479248"/>
                  <a:pt x="3857157" y="481197"/>
                </a:cubicBezTo>
                <a:cubicBezTo>
                  <a:pt x="3845650" y="498502"/>
                  <a:pt x="3835674" y="516771"/>
                  <a:pt x="3827321" y="535796"/>
                </a:cubicBezTo>
                <a:cubicBezTo>
                  <a:pt x="3826236" y="537736"/>
                  <a:pt x="3825720" y="539945"/>
                  <a:pt x="3825829" y="542162"/>
                </a:cubicBezTo>
                <a:lnTo>
                  <a:pt x="3823541" y="546836"/>
                </a:lnTo>
                <a:cubicBezTo>
                  <a:pt x="3817893" y="559357"/>
                  <a:pt x="3812750" y="572098"/>
                  <a:pt x="3808126" y="585026"/>
                </a:cubicBezTo>
                <a:cubicBezTo>
                  <a:pt x="3804496" y="588995"/>
                  <a:pt x="3803014" y="594484"/>
                  <a:pt x="3804148" y="599745"/>
                </a:cubicBezTo>
                <a:cubicBezTo>
                  <a:pt x="3804456" y="603296"/>
                  <a:pt x="3807112" y="606190"/>
                  <a:pt x="3810613" y="606807"/>
                </a:cubicBezTo>
                <a:lnTo>
                  <a:pt x="3813497" y="608199"/>
                </a:lnTo>
                <a:cubicBezTo>
                  <a:pt x="3816321" y="610467"/>
                  <a:pt x="3819822" y="611730"/>
                  <a:pt x="3823442" y="611780"/>
                </a:cubicBezTo>
                <a:cubicBezTo>
                  <a:pt x="3872463" y="619526"/>
                  <a:pt x="3922140" y="622332"/>
                  <a:pt x="3971727" y="620134"/>
                </a:cubicBezTo>
                <a:cubicBezTo>
                  <a:pt x="3974929" y="620422"/>
                  <a:pt x="3978142" y="619756"/>
                  <a:pt x="3980977" y="618244"/>
                </a:cubicBezTo>
                <a:cubicBezTo>
                  <a:pt x="3984259" y="618891"/>
                  <a:pt x="3987640" y="618891"/>
                  <a:pt x="3990922" y="618244"/>
                </a:cubicBezTo>
                <a:cubicBezTo>
                  <a:pt x="4001772" y="618413"/>
                  <a:pt x="4012554" y="616593"/>
                  <a:pt x="4022747" y="612873"/>
                </a:cubicBezTo>
                <a:cubicBezTo>
                  <a:pt x="4046437" y="606389"/>
                  <a:pt x="4069222" y="596961"/>
                  <a:pt x="4090574" y="584828"/>
                </a:cubicBezTo>
                <a:cubicBezTo>
                  <a:pt x="4094533" y="583246"/>
                  <a:pt x="4097974" y="580591"/>
                  <a:pt x="4100520" y="577169"/>
                </a:cubicBezTo>
                <a:cubicBezTo>
                  <a:pt x="4112116" y="570496"/>
                  <a:pt x="4122977" y="562630"/>
                  <a:pt x="4132942" y="553699"/>
                </a:cubicBezTo>
                <a:cubicBezTo>
                  <a:pt x="4134722" y="553350"/>
                  <a:pt x="4136174" y="552047"/>
                  <a:pt x="4136721" y="550317"/>
                </a:cubicBezTo>
                <a:cubicBezTo>
                  <a:pt x="4139764" y="548866"/>
                  <a:pt x="4142420" y="546726"/>
                  <a:pt x="4144479" y="544051"/>
                </a:cubicBezTo>
                <a:cubicBezTo>
                  <a:pt x="4146189" y="543743"/>
                  <a:pt x="4147552" y="542460"/>
                  <a:pt x="4147959" y="540770"/>
                </a:cubicBezTo>
                <a:cubicBezTo>
                  <a:pt x="4158163" y="532316"/>
                  <a:pt x="4167303" y="522659"/>
                  <a:pt x="4175210" y="512028"/>
                </a:cubicBezTo>
                <a:cubicBezTo>
                  <a:pt x="4176891" y="511381"/>
                  <a:pt x="4178044" y="509839"/>
                  <a:pt x="4178194" y="508050"/>
                </a:cubicBezTo>
                <a:cubicBezTo>
                  <a:pt x="4180153" y="506498"/>
                  <a:pt x="4181773" y="504568"/>
                  <a:pt x="4182968" y="502381"/>
                </a:cubicBezTo>
                <a:cubicBezTo>
                  <a:pt x="4184658" y="501814"/>
                  <a:pt x="4185841" y="500282"/>
                  <a:pt x="4185951" y="498502"/>
                </a:cubicBezTo>
                <a:lnTo>
                  <a:pt x="4188636" y="494821"/>
                </a:lnTo>
                <a:cubicBezTo>
                  <a:pt x="4190227" y="494245"/>
                  <a:pt x="4191301" y="492733"/>
                  <a:pt x="4191322" y="491043"/>
                </a:cubicBezTo>
                <a:lnTo>
                  <a:pt x="4192515" y="489054"/>
                </a:lnTo>
                <a:cubicBezTo>
                  <a:pt x="4196334" y="486159"/>
                  <a:pt x="4199367" y="482370"/>
                  <a:pt x="4201366" y="478014"/>
                </a:cubicBezTo>
                <a:cubicBezTo>
                  <a:pt x="4215807" y="454444"/>
                  <a:pt x="4225912" y="428467"/>
                  <a:pt x="4231202" y="401336"/>
                </a:cubicBezTo>
                <a:cubicBezTo>
                  <a:pt x="4233192" y="390992"/>
                  <a:pt x="4236572" y="389501"/>
                  <a:pt x="4246518" y="393976"/>
                </a:cubicBezTo>
                <a:cubicBezTo>
                  <a:pt x="4253509" y="397775"/>
                  <a:pt x="4260760" y="401097"/>
                  <a:pt x="4268199" y="403921"/>
                </a:cubicBezTo>
                <a:cubicBezTo>
                  <a:pt x="4271819" y="406726"/>
                  <a:pt x="4275758" y="409093"/>
                  <a:pt x="4279934" y="410983"/>
                </a:cubicBezTo>
                <a:cubicBezTo>
                  <a:pt x="4280501" y="412464"/>
                  <a:pt x="4281923" y="413449"/>
                  <a:pt x="4283515" y="413469"/>
                </a:cubicBezTo>
                <a:lnTo>
                  <a:pt x="4285504" y="414961"/>
                </a:lnTo>
                <a:cubicBezTo>
                  <a:pt x="4286141" y="416581"/>
                  <a:pt x="4287642" y="417706"/>
                  <a:pt x="4289383" y="417845"/>
                </a:cubicBezTo>
                <a:cubicBezTo>
                  <a:pt x="4291670" y="420451"/>
                  <a:pt x="4294395" y="422638"/>
                  <a:pt x="4297438" y="424309"/>
                </a:cubicBezTo>
                <a:cubicBezTo>
                  <a:pt x="4297697" y="425911"/>
                  <a:pt x="4299009" y="427133"/>
                  <a:pt x="4300621" y="427293"/>
                </a:cubicBezTo>
                <a:cubicBezTo>
                  <a:pt x="4309124" y="434285"/>
                  <a:pt x="4316772" y="442270"/>
                  <a:pt x="4323396" y="451063"/>
                </a:cubicBezTo>
                <a:cubicBezTo>
                  <a:pt x="4321327" y="459248"/>
                  <a:pt x="4318294" y="467163"/>
                  <a:pt x="4314346" y="474633"/>
                </a:cubicBezTo>
                <a:cubicBezTo>
                  <a:pt x="4311163" y="479666"/>
                  <a:pt x="4308995" y="485275"/>
                  <a:pt x="4307981" y="491142"/>
                </a:cubicBezTo>
                <a:lnTo>
                  <a:pt x="4305891" y="495816"/>
                </a:lnTo>
                <a:cubicBezTo>
                  <a:pt x="4299049" y="505632"/>
                  <a:pt x="4293759" y="516423"/>
                  <a:pt x="4290178" y="527841"/>
                </a:cubicBezTo>
                <a:cubicBezTo>
                  <a:pt x="4285912" y="533619"/>
                  <a:pt x="4282312" y="539855"/>
                  <a:pt x="4279437" y="546438"/>
                </a:cubicBezTo>
                <a:cubicBezTo>
                  <a:pt x="4277796" y="547293"/>
                  <a:pt x="4276732" y="548965"/>
                  <a:pt x="4276653" y="550814"/>
                </a:cubicBezTo>
                <a:cubicBezTo>
                  <a:pt x="4267105" y="563843"/>
                  <a:pt x="4258155" y="577468"/>
                  <a:pt x="4247711" y="589899"/>
                </a:cubicBezTo>
                <a:cubicBezTo>
                  <a:pt x="4195886" y="652426"/>
                  <a:pt x="4124280" y="695410"/>
                  <a:pt x="4044726" y="711731"/>
                </a:cubicBezTo>
                <a:cubicBezTo>
                  <a:pt x="4033190" y="714217"/>
                  <a:pt x="4021653" y="716404"/>
                  <a:pt x="4010117" y="718692"/>
                </a:cubicBezTo>
                <a:cubicBezTo>
                  <a:pt x="4008853" y="718096"/>
                  <a:pt x="4007352" y="718324"/>
                  <a:pt x="4006338" y="719289"/>
                </a:cubicBezTo>
                <a:cubicBezTo>
                  <a:pt x="4002976" y="718872"/>
                  <a:pt x="3999565" y="719279"/>
                  <a:pt x="3996392" y="720483"/>
                </a:cubicBezTo>
                <a:cubicBezTo>
                  <a:pt x="3995070" y="719876"/>
                  <a:pt x="3993508" y="720105"/>
                  <a:pt x="3992414" y="721079"/>
                </a:cubicBezTo>
                <a:cubicBezTo>
                  <a:pt x="3987958" y="720900"/>
                  <a:pt x="3983503" y="721367"/>
                  <a:pt x="3979186" y="722472"/>
                </a:cubicBezTo>
                <a:cubicBezTo>
                  <a:pt x="3977615" y="721378"/>
                  <a:pt x="3975616" y="721119"/>
                  <a:pt x="3973816" y="721775"/>
                </a:cubicBezTo>
                <a:cubicBezTo>
                  <a:pt x="3965531" y="721497"/>
                  <a:pt x="3957247" y="721964"/>
                  <a:pt x="3949051" y="723167"/>
                </a:cubicBezTo>
                <a:cubicBezTo>
                  <a:pt x="3936958" y="721725"/>
                  <a:pt x="3924745" y="721725"/>
                  <a:pt x="3912652" y="723167"/>
                </a:cubicBezTo>
                <a:cubicBezTo>
                  <a:pt x="3904437" y="721815"/>
                  <a:pt x="3896102" y="721348"/>
                  <a:pt x="3887788" y="721775"/>
                </a:cubicBezTo>
                <a:cubicBezTo>
                  <a:pt x="3886078" y="720562"/>
                  <a:pt x="3883870" y="720294"/>
                  <a:pt x="3881921" y="721079"/>
                </a:cubicBezTo>
                <a:cubicBezTo>
                  <a:pt x="3878211" y="720015"/>
                  <a:pt x="3874323" y="719677"/>
                  <a:pt x="3870484" y="720085"/>
                </a:cubicBezTo>
                <a:cubicBezTo>
                  <a:pt x="3868892" y="718683"/>
                  <a:pt x="3866624" y="718374"/>
                  <a:pt x="3864716" y="719289"/>
                </a:cubicBezTo>
                <a:cubicBezTo>
                  <a:pt x="3861533" y="718155"/>
                  <a:pt x="3858141" y="717718"/>
                  <a:pt x="3854770" y="717997"/>
                </a:cubicBezTo>
                <a:cubicBezTo>
                  <a:pt x="3853189" y="716643"/>
                  <a:pt x="3850960" y="716375"/>
                  <a:pt x="3849101" y="717300"/>
                </a:cubicBezTo>
                <a:lnTo>
                  <a:pt x="3843234" y="716305"/>
                </a:lnTo>
                <a:cubicBezTo>
                  <a:pt x="3841692" y="714903"/>
                  <a:pt x="3839484" y="714515"/>
                  <a:pt x="3837564" y="715311"/>
                </a:cubicBezTo>
                <a:lnTo>
                  <a:pt x="3833586" y="714515"/>
                </a:lnTo>
                <a:cubicBezTo>
                  <a:pt x="3832025" y="713153"/>
                  <a:pt x="3829847" y="712775"/>
                  <a:pt x="3827917" y="713520"/>
                </a:cubicBezTo>
                <a:lnTo>
                  <a:pt x="3822149" y="712427"/>
                </a:lnTo>
                <a:cubicBezTo>
                  <a:pt x="3821155" y="711443"/>
                  <a:pt x="3819673" y="711134"/>
                  <a:pt x="3818370" y="711632"/>
                </a:cubicBezTo>
                <a:cubicBezTo>
                  <a:pt x="3813576" y="709622"/>
                  <a:pt x="3808444" y="708577"/>
                  <a:pt x="3803253" y="708548"/>
                </a:cubicBezTo>
                <a:cubicBezTo>
                  <a:pt x="3802238" y="707474"/>
                  <a:pt x="3800697" y="707047"/>
                  <a:pt x="3799275" y="707454"/>
                </a:cubicBezTo>
                <a:cubicBezTo>
                  <a:pt x="3796222" y="705803"/>
                  <a:pt x="3792800" y="704957"/>
                  <a:pt x="3789329" y="704968"/>
                </a:cubicBezTo>
                <a:cubicBezTo>
                  <a:pt x="3788404" y="703883"/>
                  <a:pt x="3786912" y="703456"/>
                  <a:pt x="3785550" y="703874"/>
                </a:cubicBezTo>
                <a:cubicBezTo>
                  <a:pt x="3781114" y="701665"/>
                  <a:pt x="3776271" y="700383"/>
                  <a:pt x="3771329" y="700095"/>
                </a:cubicBezTo>
                <a:cubicBezTo>
                  <a:pt x="3769786" y="699031"/>
                  <a:pt x="3768155" y="698106"/>
                  <a:pt x="3766455" y="697310"/>
                </a:cubicBezTo>
                <a:lnTo>
                  <a:pt x="3721402" y="682093"/>
                </a:lnTo>
                <a:cubicBezTo>
                  <a:pt x="3719334" y="681228"/>
                  <a:pt x="3717076" y="680880"/>
                  <a:pt x="3714839" y="681099"/>
                </a:cubicBezTo>
                <a:lnTo>
                  <a:pt x="3710065" y="679011"/>
                </a:lnTo>
                <a:cubicBezTo>
                  <a:pt x="3709070" y="677399"/>
                  <a:pt x="3707280" y="676455"/>
                  <a:pt x="3705390" y="676524"/>
                </a:cubicBezTo>
                <a:lnTo>
                  <a:pt x="3703700" y="675530"/>
                </a:lnTo>
                <a:cubicBezTo>
                  <a:pt x="3692163" y="665086"/>
                  <a:pt x="3691865" y="652257"/>
                  <a:pt x="3694451" y="637936"/>
                </a:cubicBezTo>
                <a:cubicBezTo>
                  <a:pt x="3702098" y="590466"/>
                  <a:pt x="3715634" y="544121"/>
                  <a:pt x="3734730" y="499994"/>
                </a:cubicBezTo>
                <a:cubicBezTo>
                  <a:pt x="3749091" y="467363"/>
                  <a:pt x="3767102" y="436463"/>
                  <a:pt x="3788435" y="407899"/>
                </a:cubicBezTo>
                <a:cubicBezTo>
                  <a:pt x="3790125" y="405612"/>
                  <a:pt x="3792710" y="403722"/>
                  <a:pt x="3792710" y="400640"/>
                </a:cubicBezTo>
                <a:lnTo>
                  <a:pt x="3793904" y="399048"/>
                </a:lnTo>
                <a:cubicBezTo>
                  <a:pt x="3801125" y="393051"/>
                  <a:pt x="3807222" y="385811"/>
                  <a:pt x="3811906" y="377665"/>
                </a:cubicBezTo>
                <a:lnTo>
                  <a:pt x="3813099" y="376074"/>
                </a:lnTo>
                <a:cubicBezTo>
                  <a:pt x="3824416" y="366616"/>
                  <a:pt x="3834900" y="356203"/>
                  <a:pt x="3844427" y="344945"/>
                </a:cubicBezTo>
                <a:lnTo>
                  <a:pt x="3845023" y="344448"/>
                </a:lnTo>
                <a:cubicBezTo>
                  <a:pt x="3849569" y="342708"/>
                  <a:pt x="3853367" y="339436"/>
                  <a:pt x="3855764" y="335198"/>
                </a:cubicBezTo>
                <a:close/>
                <a:moveTo>
                  <a:pt x="2629396" y="327756"/>
                </a:moveTo>
                <a:cubicBezTo>
                  <a:pt x="2635462" y="328551"/>
                  <a:pt x="2635462" y="333027"/>
                  <a:pt x="2635462" y="337701"/>
                </a:cubicBezTo>
                <a:cubicBezTo>
                  <a:pt x="2635443" y="356418"/>
                  <a:pt x="2636577" y="375116"/>
                  <a:pt x="2638844" y="393693"/>
                </a:cubicBezTo>
                <a:cubicBezTo>
                  <a:pt x="2640306" y="407258"/>
                  <a:pt x="2642663" y="420715"/>
                  <a:pt x="2645905" y="433972"/>
                </a:cubicBezTo>
                <a:cubicBezTo>
                  <a:pt x="2648938" y="442525"/>
                  <a:pt x="2646900" y="452063"/>
                  <a:pt x="2640634" y="458636"/>
                </a:cubicBezTo>
                <a:cubicBezTo>
                  <a:pt x="2638983" y="460158"/>
                  <a:pt x="2637899" y="462187"/>
                  <a:pt x="2637551" y="464405"/>
                </a:cubicBezTo>
                <a:cubicBezTo>
                  <a:pt x="2637063" y="464713"/>
                  <a:pt x="2636676" y="465161"/>
                  <a:pt x="2636457" y="465697"/>
                </a:cubicBezTo>
                <a:cubicBezTo>
                  <a:pt x="2633941" y="466881"/>
                  <a:pt x="2632161" y="469218"/>
                  <a:pt x="2631683" y="471963"/>
                </a:cubicBezTo>
                <a:cubicBezTo>
                  <a:pt x="2631236" y="472331"/>
                  <a:pt x="2630887" y="472809"/>
                  <a:pt x="2630689" y="473356"/>
                </a:cubicBezTo>
                <a:cubicBezTo>
                  <a:pt x="2628770" y="474469"/>
                  <a:pt x="2627178" y="476081"/>
                  <a:pt x="2626114" y="478030"/>
                </a:cubicBezTo>
                <a:cubicBezTo>
                  <a:pt x="2614607" y="495335"/>
                  <a:pt x="2604631" y="513604"/>
                  <a:pt x="2596278" y="532629"/>
                </a:cubicBezTo>
                <a:cubicBezTo>
                  <a:pt x="2595193" y="534569"/>
                  <a:pt x="2594677" y="536778"/>
                  <a:pt x="2594786" y="538995"/>
                </a:cubicBezTo>
                <a:lnTo>
                  <a:pt x="2592498" y="543669"/>
                </a:lnTo>
                <a:cubicBezTo>
                  <a:pt x="2586850" y="556190"/>
                  <a:pt x="2581707" y="568931"/>
                  <a:pt x="2577083" y="581859"/>
                </a:cubicBezTo>
                <a:cubicBezTo>
                  <a:pt x="2573453" y="585828"/>
                  <a:pt x="2571971" y="591317"/>
                  <a:pt x="2573105" y="596578"/>
                </a:cubicBezTo>
                <a:cubicBezTo>
                  <a:pt x="2573413" y="600129"/>
                  <a:pt x="2576069" y="603023"/>
                  <a:pt x="2579570" y="603640"/>
                </a:cubicBezTo>
                <a:lnTo>
                  <a:pt x="2582454" y="605032"/>
                </a:lnTo>
                <a:cubicBezTo>
                  <a:pt x="2585278" y="607300"/>
                  <a:pt x="2588779" y="608563"/>
                  <a:pt x="2592399" y="608613"/>
                </a:cubicBezTo>
                <a:cubicBezTo>
                  <a:pt x="2641420" y="616359"/>
                  <a:pt x="2691097" y="619165"/>
                  <a:pt x="2740684" y="616967"/>
                </a:cubicBezTo>
                <a:cubicBezTo>
                  <a:pt x="2743886" y="617255"/>
                  <a:pt x="2747099" y="616589"/>
                  <a:pt x="2749934" y="615077"/>
                </a:cubicBezTo>
                <a:cubicBezTo>
                  <a:pt x="2753216" y="615724"/>
                  <a:pt x="2756597" y="615724"/>
                  <a:pt x="2759879" y="615077"/>
                </a:cubicBezTo>
                <a:cubicBezTo>
                  <a:pt x="2770729" y="615246"/>
                  <a:pt x="2781511" y="613426"/>
                  <a:pt x="2791704" y="609706"/>
                </a:cubicBezTo>
                <a:cubicBezTo>
                  <a:pt x="2815394" y="603222"/>
                  <a:pt x="2838179" y="593794"/>
                  <a:pt x="2859531" y="581661"/>
                </a:cubicBezTo>
                <a:cubicBezTo>
                  <a:pt x="2863490" y="580079"/>
                  <a:pt x="2866931" y="577424"/>
                  <a:pt x="2869477" y="574002"/>
                </a:cubicBezTo>
                <a:cubicBezTo>
                  <a:pt x="2881073" y="567329"/>
                  <a:pt x="2891934" y="559463"/>
                  <a:pt x="2901899" y="550532"/>
                </a:cubicBezTo>
                <a:cubicBezTo>
                  <a:pt x="2903679" y="550183"/>
                  <a:pt x="2905131" y="548880"/>
                  <a:pt x="2905678" y="547150"/>
                </a:cubicBezTo>
                <a:cubicBezTo>
                  <a:pt x="2908721" y="545699"/>
                  <a:pt x="2911377" y="543559"/>
                  <a:pt x="2913436" y="540884"/>
                </a:cubicBezTo>
                <a:cubicBezTo>
                  <a:pt x="2915146" y="540576"/>
                  <a:pt x="2916509" y="539293"/>
                  <a:pt x="2916916" y="537603"/>
                </a:cubicBezTo>
                <a:cubicBezTo>
                  <a:pt x="2927120" y="529149"/>
                  <a:pt x="2936260" y="519492"/>
                  <a:pt x="2944167" y="508861"/>
                </a:cubicBezTo>
                <a:cubicBezTo>
                  <a:pt x="2945848" y="508214"/>
                  <a:pt x="2947001" y="506672"/>
                  <a:pt x="2947151" y="504883"/>
                </a:cubicBezTo>
                <a:cubicBezTo>
                  <a:pt x="2949110" y="503331"/>
                  <a:pt x="2950730" y="501401"/>
                  <a:pt x="2951925" y="499214"/>
                </a:cubicBezTo>
                <a:cubicBezTo>
                  <a:pt x="2953615" y="498647"/>
                  <a:pt x="2954798" y="497115"/>
                  <a:pt x="2954908" y="495335"/>
                </a:cubicBezTo>
                <a:lnTo>
                  <a:pt x="2957593" y="491654"/>
                </a:lnTo>
                <a:cubicBezTo>
                  <a:pt x="2959184" y="491078"/>
                  <a:pt x="2960258" y="489566"/>
                  <a:pt x="2960279" y="487876"/>
                </a:cubicBezTo>
                <a:lnTo>
                  <a:pt x="2961472" y="485887"/>
                </a:lnTo>
                <a:cubicBezTo>
                  <a:pt x="2965291" y="482992"/>
                  <a:pt x="2968324" y="479203"/>
                  <a:pt x="2970323" y="474847"/>
                </a:cubicBezTo>
                <a:cubicBezTo>
                  <a:pt x="2984764" y="451277"/>
                  <a:pt x="2994869" y="425300"/>
                  <a:pt x="3000159" y="398169"/>
                </a:cubicBezTo>
                <a:cubicBezTo>
                  <a:pt x="3002148" y="387825"/>
                  <a:pt x="3005529" y="386334"/>
                  <a:pt x="3015475" y="390809"/>
                </a:cubicBezTo>
                <a:cubicBezTo>
                  <a:pt x="3022466" y="394608"/>
                  <a:pt x="3029717" y="397930"/>
                  <a:pt x="3037156" y="400754"/>
                </a:cubicBezTo>
                <a:cubicBezTo>
                  <a:pt x="3040776" y="403559"/>
                  <a:pt x="3044715" y="405926"/>
                  <a:pt x="3048891" y="407816"/>
                </a:cubicBezTo>
                <a:cubicBezTo>
                  <a:pt x="3049458" y="409297"/>
                  <a:pt x="3050880" y="410282"/>
                  <a:pt x="3052471" y="410302"/>
                </a:cubicBezTo>
                <a:lnTo>
                  <a:pt x="3054461" y="411794"/>
                </a:lnTo>
                <a:cubicBezTo>
                  <a:pt x="3055097" y="413414"/>
                  <a:pt x="3056599" y="414539"/>
                  <a:pt x="3058340" y="414678"/>
                </a:cubicBezTo>
                <a:cubicBezTo>
                  <a:pt x="3060627" y="417284"/>
                  <a:pt x="3063352" y="419471"/>
                  <a:pt x="3066395" y="421142"/>
                </a:cubicBezTo>
                <a:cubicBezTo>
                  <a:pt x="3066654" y="422744"/>
                  <a:pt x="3067966" y="423966"/>
                  <a:pt x="3069578" y="424126"/>
                </a:cubicBezTo>
                <a:cubicBezTo>
                  <a:pt x="3078081" y="431118"/>
                  <a:pt x="3085729" y="439103"/>
                  <a:pt x="3092353" y="447896"/>
                </a:cubicBezTo>
                <a:cubicBezTo>
                  <a:pt x="3090284" y="456081"/>
                  <a:pt x="3087251" y="463996"/>
                  <a:pt x="3083303" y="471466"/>
                </a:cubicBezTo>
                <a:cubicBezTo>
                  <a:pt x="3080120" y="476499"/>
                  <a:pt x="3077951" y="482108"/>
                  <a:pt x="3076938" y="487975"/>
                </a:cubicBezTo>
                <a:lnTo>
                  <a:pt x="3074848" y="492649"/>
                </a:lnTo>
                <a:cubicBezTo>
                  <a:pt x="3068006" y="502465"/>
                  <a:pt x="3062715" y="513256"/>
                  <a:pt x="3059135" y="524674"/>
                </a:cubicBezTo>
                <a:cubicBezTo>
                  <a:pt x="3054869" y="530452"/>
                  <a:pt x="3051269" y="536688"/>
                  <a:pt x="3048394" y="543271"/>
                </a:cubicBezTo>
                <a:cubicBezTo>
                  <a:pt x="3046753" y="544126"/>
                  <a:pt x="3045689" y="545798"/>
                  <a:pt x="3045609" y="547647"/>
                </a:cubicBezTo>
                <a:cubicBezTo>
                  <a:pt x="3036062" y="560676"/>
                  <a:pt x="3027112" y="574301"/>
                  <a:pt x="3016668" y="586732"/>
                </a:cubicBezTo>
                <a:cubicBezTo>
                  <a:pt x="2964843" y="649259"/>
                  <a:pt x="2893237" y="692243"/>
                  <a:pt x="2813683" y="708564"/>
                </a:cubicBezTo>
                <a:cubicBezTo>
                  <a:pt x="2802147" y="711050"/>
                  <a:pt x="2790610" y="713237"/>
                  <a:pt x="2779074" y="715525"/>
                </a:cubicBezTo>
                <a:cubicBezTo>
                  <a:pt x="2777810" y="714929"/>
                  <a:pt x="2776309" y="715157"/>
                  <a:pt x="2775295" y="716122"/>
                </a:cubicBezTo>
                <a:cubicBezTo>
                  <a:pt x="2771933" y="715705"/>
                  <a:pt x="2768522" y="716112"/>
                  <a:pt x="2765349" y="717316"/>
                </a:cubicBezTo>
                <a:cubicBezTo>
                  <a:pt x="2764027" y="716709"/>
                  <a:pt x="2762465" y="716938"/>
                  <a:pt x="2761371" y="717912"/>
                </a:cubicBezTo>
                <a:cubicBezTo>
                  <a:pt x="2756915" y="717733"/>
                  <a:pt x="2752460" y="718200"/>
                  <a:pt x="2748143" y="719305"/>
                </a:cubicBezTo>
                <a:cubicBezTo>
                  <a:pt x="2746572" y="718211"/>
                  <a:pt x="2744573" y="717952"/>
                  <a:pt x="2742773" y="718608"/>
                </a:cubicBezTo>
                <a:cubicBezTo>
                  <a:pt x="2734488" y="718330"/>
                  <a:pt x="2726204" y="718797"/>
                  <a:pt x="2718008" y="720000"/>
                </a:cubicBezTo>
                <a:cubicBezTo>
                  <a:pt x="2705915" y="718558"/>
                  <a:pt x="2693702" y="718558"/>
                  <a:pt x="2681609" y="720000"/>
                </a:cubicBezTo>
                <a:cubicBezTo>
                  <a:pt x="2673394" y="718648"/>
                  <a:pt x="2665059" y="718181"/>
                  <a:pt x="2656745" y="718608"/>
                </a:cubicBezTo>
                <a:cubicBezTo>
                  <a:pt x="2655035" y="717395"/>
                  <a:pt x="2652827" y="717127"/>
                  <a:pt x="2650878" y="717912"/>
                </a:cubicBezTo>
                <a:cubicBezTo>
                  <a:pt x="2647168" y="716848"/>
                  <a:pt x="2643280" y="716510"/>
                  <a:pt x="2639441" y="716918"/>
                </a:cubicBezTo>
                <a:cubicBezTo>
                  <a:pt x="2637849" y="715516"/>
                  <a:pt x="2635581" y="715207"/>
                  <a:pt x="2633673" y="716122"/>
                </a:cubicBezTo>
                <a:cubicBezTo>
                  <a:pt x="2630490" y="714988"/>
                  <a:pt x="2627098" y="714551"/>
                  <a:pt x="2623727" y="714830"/>
                </a:cubicBezTo>
                <a:cubicBezTo>
                  <a:pt x="2622146" y="713476"/>
                  <a:pt x="2619917" y="713208"/>
                  <a:pt x="2618058" y="714133"/>
                </a:cubicBezTo>
                <a:lnTo>
                  <a:pt x="2612191" y="713138"/>
                </a:lnTo>
                <a:cubicBezTo>
                  <a:pt x="2610649" y="711736"/>
                  <a:pt x="2608441" y="711348"/>
                  <a:pt x="2606521" y="712144"/>
                </a:cubicBezTo>
                <a:lnTo>
                  <a:pt x="2602543" y="711348"/>
                </a:lnTo>
                <a:cubicBezTo>
                  <a:pt x="2600982" y="709986"/>
                  <a:pt x="2598804" y="709608"/>
                  <a:pt x="2596874" y="710353"/>
                </a:cubicBezTo>
                <a:lnTo>
                  <a:pt x="2591106" y="709260"/>
                </a:lnTo>
                <a:cubicBezTo>
                  <a:pt x="2590112" y="708276"/>
                  <a:pt x="2588630" y="707967"/>
                  <a:pt x="2587327" y="708465"/>
                </a:cubicBezTo>
                <a:cubicBezTo>
                  <a:pt x="2582533" y="706455"/>
                  <a:pt x="2577401" y="705410"/>
                  <a:pt x="2572210" y="705381"/>
                </a:cubicBezTo>
                <a:cubicBezTo>
                  <a:pt x="2571195" y="704307"/>
                  <a:pt x="2569654" y="703880"/>
                  <a:pt x="2568232" y="704287"/>
                </a:cubicBezTo>
                <a:cubicBezTo>
                  <a:pt x="2565179" y="702636"/>
                  <a:pt x="2561757" y="701790"/>
                  <a:pt x="2558286" y="701801"/>
                </a:cubicBezTo>
                <a:cubicBezTo>
                  <a:pt x="2557361" y="700716"/>
                  <a:pt x="2555869" y="700289"/>
                  <a:pt x="2554507" y="700707"/>
                </a:cubicBezTo>
                <a:cubicBezTo>
                  <a:pt x="2550071" y="698498"/>
                  <a:pt x="2545228" y="697216"/>
                  <a:pt x="2540286" y="696928"/>
                </a:cubicBezTo>
                <a:cubicBezTo>
                  <a:pt x="2538743" y="695864"/>
                  <a:pt x="2537112" y="694939"/>
                  <a:pt x="2535412" y="694143"/>
                </a:cubicBezTo>
                <a:lnTo>
                  <a:pt x="2490359" y="678926"/>
                </a:lnTo>
                <a:cubicBezTo>
                  <a:pt x="2488291" y="678061"/>
                  <a:pt x="2486033" y="677713"/>
                  <a:pt x="2483796" y="677932"/>
                </a:cubicBezTo>
                <a:lnTo>
                  <a:pt x="2479022" y="675844"/>
                </a:lnTo>
                <a:cubicBezTo>
                  <a:pt x="2478027" y="674232"/>
                  <a:pt x="2476237" y="673288"/>
                  <a:pt x="2474347" y="673357"/>
                </a:cubicBezTo>
                <a:lnTo>
                  <a:pt x="2472657" y="672363"/>
                </a:lnTo>
                <a:cubicBezTo>
                  <a:pt x="2461120" y="661919"/>
                  <a:pt x="2460822" y="649090"/>
                  <a:pt x="2463408" y="634769"/>
                </a:cubicBezTo>
                <a:cubicBezTo>
                  <a:pt x="2471055" y="587299"/>
                  <a:pt x="2484591" y="540954"/>
                  <a:pt x="2503687" y="496827"/>
                </a:cubicBezTo>
                <a:cubicBezTo>
                  <a:pt x="2518048" y="464196"/>
                  <a:pt x="2536059" y="433296"/>
                  <a:pt x="2557392" y="404732"/>
                </a:cubicBezTo>
                <a:cubicBezTo>
                  <a:pt x="2559082" y="402445"/>
                  <a:pt x="2561667" y="400555"/>
                  <a:pt x="2561667" y="397473"/>
                </a:cubicBezTo>
                <a:lnTo>
                  <a:pt x="2562861" y="395881"/>
                </a:lnTo>
                <a:cubicBezTo>
                  <a:pt x="2570082" y="389884"/>
                  <a:pt x="2576179" y="382644"/>
                  <a:pt x="2580863" y="374498"/>
                </a:cubicBezTo>
                <a:lnTo>
                  <a:pt x="2582056" y="372907"/>
                </a:lnTo>
                <a:cubicBezTo>
                  <a:pt x="2593373" y="363449"/>
                  <a:pt x="2603857" y="353036"/>
                  <a:pt x="2613384" y="341778"/>
                </a:cubicBezTo>
                <a:lnTo>
                  <a:pt x="2613980" y="341281"/>
                </a:lnTo>
                <a:cubicBezTo>
                  <a:pt x="2618526" y="339541"/>
                  <a:pt x="2622324" y="336269"/>
                  <a:pt x="2624721" y="332031"/>
                </a:cubicBezTo>
                <a:close/>
                <a:moveTo>
                  <a:pt x="1398354" y="327756"/>
                </a:moveTo>
                <a:cubicBezTo>
                  <a:pt x="1404420" y="328551"/>
                  <a:pt x="1404420" y="333027"/>
                  <a:pt x="1404420" y="337701"/>
                </a:cubicBezTo>
                <a:cubicBezTo>
                  <a:pt x="1404400" y="356418"/>
                  <a:pt x="1405534" y="375116"/>
                  <a:pt x="1407802" y="393693"/>
                </a:cubicBezTo>
                <a:cubicBezTo>
                  <a:pt x="1409264" y="407258"/>
                  <a:pt x="1411621" y="420715"/>
                  <a:pt x="1414863" y="433972"/>
                </a:cubicBezTo>
                <a:cubicBezTo>
                  <a:pt x="1417896" y="442525"/>
                  <a:pt x="1415858" y="452063"/>
                  <a:pt x="1409592" y="458636"/>
                </a:cubicBezTo>
                <a:cubicBezTo>
                  <a:pt x="1407941" y="460158"/>
                  <a:pt x="1406857" y="462187"/>
                  <a:pt x="1406509" y="464405"/>
                </a:cubicBezTo>
                <a:cubicBezTo>
                  <a:pt x="1406021" y="464713"/>
                  <a:pt x="1405634" y="465161"/>
                  <a:pt x="1405416" y="465697"/>
                </a:cubicBezTo>
                <a:cubicBezTo>
                  <a:pt x="1402899" y="466881"/>
                  <a:pt x="1401119" y="469218"/>
                  <a:pt x="1400640" y="471963"/>
                </a:cubicBezTo>
                <a:cubicBezTo>
                  <a:pt x="1400194" y="472331"/>
                  <a:pt x="1399845" y="472809"/>
                  <a:pt x="1399647" y="473356"/>
                </a:cubicBezTo>
                <a:cubicBezTo>
                  <a:pt x="1397727" y="474469"/>
                  <a:pt x="1396136" y="476081"/>
                  <a:pt x="1395072" y="478030"/>
                </a:cubicBezTo>
                <a:cubicBezTo>
                  <a:pt x="1383565" y="495335"/>
                  <a:pt x="1373589" y="513604"/>
                  <a:pt x="1365236" y="532629"/>
                </a:cubicBezTo>
                <a:cubicBezTo>
                  <a:pt x="1364151" y="534569"/>
                  <a:pt x="1363634" y="536778"/>
                  <a:pt x="1363744" y="538995"/>
                </a:cubicBezTo>
                <a:lnTo>
                  <a:pt x="1361456" y="543669"/>
                </a:lnTo>
                <a:cubicBezTo>
                  <a:pt x="1355807" y="556190"/>
                  <a:pt x="1350665" y="568931"/>
                  <a:pt x="1346041" y="581859"/>
                </a:cubicBezTo>
                <a:cubicBezTo>
                  <a:pt x="1342411" y="585828"/>
                  <a:pt x="1340929" y="591317"/>
                  <a:pt x="1342063" y="596578"/>
                </a:cubicBezTo>
                <a:cubicBezTo>
                  <a:pt x="1342371" y="600129"/>
                  <a:pt x="1345027" y="603023"/>
                  <a:pt x="1348528" y="603640"/>
                </a:cubicBezTo>
                <a:lnTo>
                  <a:pt x="1351412" y="605032"/>
                </a:lnTo>
                <a:cubicBezTo>
                  <a:pt x="1354236" y="607300"/>
                  <a:pt x="1357737" y="608563"/>
                  <a:pt x="1361357" y="608613"/>
                </a:cubicBezTo>
                <a:cubicBezTo>
                  <a:pt x="1410378" y="616359"/>
                  <a:pt x="1460055" y="619165"/>
                  <a:pt x="1509642" y="616967"/>
                </a:cubicBezTo>
                <a:cubicBezTo>
                  <a:pt x="1512844" y="617255"/>
                  <a:pt x="1516057" y="616589"/>
                  <a:pt x="1518892" y="615077"/>
                </a:cubicBezTo>
                <a:cubicBezTo>
                  <a:pt x="1522174" y="615724"/>
                  <a:pt x="1525554" y="615724"/>
                  <a:pt x="1528837" y="615077"/>
                </a:cubicBezTo>
                <a:cubicBezTo>
                  <a:pt x="1539687" y="615246"/>
                  <a:pt x="1550468" y="613426"/>
                  <a:pt x="1560662" y="609706"/>
                </a:cubicBezTo>
                <a:cubicBezTo>
                  <a:pt x="1584352" y="603222"/>
                  <a:pt x="1607137" y="593794"/>
                  <a:pt x="1628489" y="581661"/>
                </a:cubicBezTo>
                <a:cubicBezTo>
                  <a:pt x="1632447" y="580079"/>
                  <a:pt x="1635889" y="577424"/>
                  <a:pt x="1638434" y="574002"/>
                </a:cubicBezTo>
                <a:cubicBezTo>
                  <a:pt x="1650031" y="567329"/>
                  <a:pt x="1660892" y="559463"/>
                  <a:pt x="1670857" y="550532"/>
                </a:cubicBezTo>
                <a:cubicBezTo>
                  <a:pt x="1672637" y="550183"/>
                  <a:pt x="1674089" y="548880"/>
                  <a:pt x="1674636" y="547150"/>
                </a:cubicBezTo>
                <a:cubicBezTo>
                  <a:pt x="1677679" y="545699"/>
                  <a:pt x="1680335" y="543559"/>
                  <a:pt x="1682394" y="540884"/>
                </a:cubicBezTo>
                <a:cubicBezTo>
                  <a:pt x="1684104" y="540576"/>
                  <a:pt x="1685467" y="539293"/>
                  <a:pt x="1685874" y="537603"/>
                </a:cubicBezTo>
                <a:cubicBezTo>
                  <a:pt x="1696078" y="529149"/>
                  <a:pt x="1705218" y="519492"/>
                  <a:pt x="1713125" y="508861"/>
                </a:cubicBezTo>
                <a:cubicBezTo>
                  <a:pt x="1714806" y="508214"/>
                  <a:pt x="1715959" y="506672"/>
                  <a:pt x="1716109" y="504883"/>
                </a:cubicBezTo>
                <a:cubicBezTo>
                  <a:pt x="1718067" y="503331"/>
                  <a:pt x="1719688" y="501401"/>
                  <a:pt x="1720883" y="499214"/>
                </a:cubicBezTo>
                <a:cubicBezTo>
                  <a:pt x="1722573" y="498647"/>
                  <a:pt x="1723756" y="497115"/>
                  <a:pt x="1723865" y="495335"/>
                </a:cubicBezTo>
                <a:lnTo>
                  <a:pt x="1726551" y="491654"/>
                </a:lnTo>
                <a:cubicBezTo>
                  <a:pt x="1728142" y="491078"/>
                  <a:pt x="1729216" y="489566"/>
                  <a:pt x="1729237" y="487876"/>
                </a:cubicBezTo>
                <a:lnTo>
                  <a:pt x="1730430" y="485887"/>
                </a:lnTo>
                <a:cubicBezTo>
                  <a:pt x="1734248" y="482992"/>
                  <a:pt x="1737282" y="479203"/>
                  <a:pt x="1739281" y="474847"/>
                </a:cubicBezTo>
                <a:cubicBezTo>
                  <a:pt x="1753722" y="451277"/>
                  <a:pt x="1763827" y="425300"/>
                  <a:pt x="1769117" y="398169"/>
                </a:cubicBezTo>
                <a:cubicBezTo>
                  <a:pt x="1771106" y="387825"/>
                  <a:pt x="1774487" y="386334"/>
                  <a:pt x="1784433" y="390809"/>
                </a:cubicBezTo>
                <a:cubicBezTo>
                  <a:pt x="1791424" y="394608"/>
                  <a:pt x="1798675" y="397930"/>
                  <a:pt x="1806114" y="400754"/>
                </a:cubicBezTo>
                <a:cubicBezTo>
                  <a:pt x="1809734" y="403559"/>
                  <a:pt x="1813672" y="405926"/>
                  <a:pt x="1817849" y="407816"/>
                </a:cubicBezTo>
                <a:cubicBezTo>
                  <a:pt x="1818416" y="409297"/>
                  <a:pt x="1819838" y="410282"/>
                  <a:pt x="1821429" y="410302"/>
                </a:cubicBezTo>
                <a:lnTo>
                  <a:pt x="1823418" y="411794"/>
                </a:lnTo>
                <a:cubicBezTo>
                  <a:pt x="1824055" y="413414"/>
                  <a:pt x="1825557" y="414539"/>
                  <a:pt x="1827297" y="414678"/>
                </a:cubicBezTo>
                <a:cubicBezTo>
                  <a:pt x="1829585" y="417284"/>
                  <a:pt x="1832310" y="419471"/>
                  <a:pt x="1835353" y="421142"/>
                </a:cubicBezTo>
                <a:cubicBezTo>
                  <a:pt x="1835612" y="422744"/>
                  <a:pt x="1836924" y="423966"/>
                  <a:pt x="1838535" y="424126"/>
                </a:cubicBezTo>
                <a:cubicBezTo>
                  <a:pt x="1847039" y="431118"/>
                  <a:pt x="1854687" y="439103"/>
                  <a:pt x="1861311" y="447896"/>
                </a:cubicBezTo>
                <a:cubicBezTo>
                  <a:pt x="1859242" y="456081"/>
                  <a:pt x="1856208" y="463996"/>
                  <a:pt x="1852260" y="471466"/>
                </a:cubicBezTo>
                <a:cubicBezTo>
                  <a:pt x="1849078" y="476499"/>
                  <a:pt x="1846909" y="482108"/>
                  <a:pt x="1845895" y="487975"/>
                </a:cubicBezTo>
                <a:lnTo>
                  <a:pt x="1843806" y="492649"/>
                </a:lnTo>
                <a:cubicBezTo>
                  <a:pt x="1836964" y="502465"/>
                  <a:pt x="1831673" y="513256"/>
                  <a:pt x="1828093" y="524674"/>
                </a:cubicBezTo>
                <a:cubicBezTo>
                  <a:pt x="1823827" y="530452"/>
                  <a:pt x="1820226" y="536688"/>
                  <a:pt x="1817352" y="543271"/>
                </a:cubicBezTo>
                <a:cubicBezTo>
                  <a:pt x="1815711" y="544126"/>
                  <a:pt x="1814647" y="545798"/>
                  <a:pt x="1814567" y="547647"/>
                </a:cubicBezTo>
                <a:cubicBezTo>
                  <a:pt x="1805020" y="560676"/>
                  <a:pt x="1796070" y="574301"/>
                  <a:pt x="1785626" y="586732"/>
                </a:cubicBezTo>
                <a:cubicBezTo>
                  <a:pt x="1733801" y="649259"/>
                  <a:pt x="1662195" y="692243"/>
                  <a:pt x="1582641" y="708564"/>
                </a:cubicBezTo>
                <a:cubicBezTo>
                  <a:pt x="1571105" y="711050"/>
                  <a:pt x="1559568" y="713237"/>
                  <a:pt x="1548032" y="715525"/>
                </a:cubicBezTo>
                <a:cubicBezTo>
                  <a:pt x="1546768" y="714929"/>
                  <a:pt x="1545267" y="715157"/>
                  <a:pt x="1544253" y="716122"/>
                </a:cubicBezTo>
                <a:cubicBezTo>
                  <a:pt x="1540891" y="715705"/>
                  <a:pt x="1537480" y="716112"/>
                  <a:pt x="1534307" y="717316"/>
                </a:cubicBezTo>
                <a:cubicBezTo>
                  <a:pt x="1532984" y="716709"/>
                  <a:pt x="1531422" y="716938"/>
                  <a:pt x="1530329" y="717912"/>
                </a:cubicBezTo>
                <a:cubicBezTo>
                  <a:pt x="1525873" y="717733"/>
                  <a:pt x="1521418" y="718200"/>
                  <a:pt x="1517101" y="719305"/>
                </a:cubicBezTo>
                <a:cubicBezTo>
                  <a:pt x="1515530" y="718211"/>
                  <a:pt x="1513531" y="717952"/>
                  <a:pt x="1511731" y="718608"/>
                </a:cubicBezTo>
                <a:cubicBezTo>
                  <a:pt x="1503446" y="718330"/>
                  <a:pt x="1495162" y="718797"/>
                  <a:pt x="1486966" y="720000"/>
                </a:cubicBezTo>
                <a:cubicBezTo>
                  <a:pt x="1474873" y="718558"/>
                  <a:pt x="1462660" y="718558"/>
                  <a:pt x="1450567" y="720000"/>
                </a:cubicBezTo>
                <a:cubicBezTo>
                  <a:pt x="1442352" y="718648"/>
                  <a:pt x="1434017" y="718181"/>
                  <a:pt x="1425703" y="718608"/>
                </a:cubicBezTo>
                <a:cubicBezTo>
                  <a:pt x="1423993" y="717395"/>
                  <a:pt x="1421785" y="717127"/>
                  <a:pt x="1419836" y="717912"/>
                </a:cubicBezTo>
                <a:cubicBezTo>
                  <a:pt x="1416126" y="716848"/>
                  <a:pt x="1412238" y="716510"/>
                  <a:pt x="1408398" y="716918"/>
                </a:cubicBezTo>
                <a:cubicBezTo>
                  <a:pt x="1406807" y="715516"/>
                  <a:pt x="1404539" y="715207"/>
                  <a:pt x="1402631" y="716122"/>
                </a:cubicBezTo>
                <a:cubicBezTo>
                  <a:pt x="1399448" y="714988"/>
                  <a:pt x="1396056" y="714551"/>
                  <a:pt x="1392685" y="714830"/>
                </a:cubicBezTo>
                <a:cubicBezTo>
                  <a:pt x="1391104" y="713476"/>
                  <a:pt x="1388875" y="713208"/>
                  <a:pt x="1387016" y="714133"/>
                </a:cubicBezTo>
                <a:lnTo>
                  <a:pt x="1381149" y="713138"/>
                </a:lnTo>
                <a:cubicBezTo>
                  <a:pt x="1379607" y="711736"/>
                  <a:pt x="1377399" y="711348"/>
                  <a:pt x="1375479" y="712144"/>
                </a:cubicBezTo>
                <a:lnTo>
                  <a:pt x="1371501" y="711348"/>
                </a:lnTo>
                <a:cubicBezTo>
                  <a:pt x="1369940" y="709986"/>
                  <a:pt x="1367762" y="709608"/>
                  <a:pt x="1365832" y="710353"/>
                </a:cubicBezTo>
                <a:lnTo>
                  <a:pt x="1360063" y="709260"/>
                </a:lnTo>
                <a:cubicBezTo>
                  <a:pt x="1359069" y="708276"/>
                  <a:pt x="1357588" y="707967"/>
                  <a:pt x="1356285" y="708465"/>
                </a:cubicBezTo>
                <a:cubicBezTo>
                  <a:pt x="1351491" y="706455"/>
                  <a:pt x="1346359" y="705410"/>
                  <a:pt x="1341168" y="705381"/>
                </a:cubicBezTo>
                <a:cubicBezTo>
                  <a:pt x="1340153" y="704307"/>
                  <a:pt x="1338612" y="703880"/>
                  <a:pt x="1337190" y="704287"/>
                </a:cubicBezTo>
                <a:cubicBezTo>
                  <a:pt x="1334137" y="702636"/>
                  <a:pt x="1330715" y="701790"/>
                  <a:pt x="1327244" y="701801"/>
                </a:cubicBezTo>
                <a:cubicBezTo>
                  <a:pt x="1326319" y="700716"/>
                  <a:pt x="1324827" y="700289"/>
                  <a:pt x="1323465" y="700707"/>
                </a:cubicBezTo>
                <a:cubicBezTo>
                  <a:pt x="1319029" y="698498"/>
                  <a:pt x="1314186" y="697216"/>
                  <a:pt x="1309243" y="696928"/>
                </a:cubicBezTo>
                <a:cubicBezTo>
                  <a:pt x="1307701" y="695864"/>
                  <a:pt x="1306070" y="694939"/>
                  <a:pt x="1304369" y="694143"/>
                </a:cubicBezTo>
                <a:lnTo>
                  <a:pt x="1259317" y="678926"/>
                </a:lnTo>
                <a:cubicBezTo>
                  <a:pt x="1257249" y="678061"/>
                  <a:pt x="1254991" y="677713"/>
                  <a:pt x="1252754" y="677932"/>
                </a:cubicBezTo>
                <a:lnTo>
                  <a:pt x="1247980" y="675844"/>
                </a:lnTo>
                <a:cubicBezTo>
                  <a:pt x="1246985" y="674232"/>
                  <a:pt x="1245195" y="673288"/>
                  <a:pt x="1243305" y="673357"/>
                </a:cubicBezTo>
                <a:lnTo>
                  <a:pt x="1241615" y="672363"/>
                </a:lnTo>
                <a:cubicBezTo>
                  <a:pt x="1230078" y="661919"/>
                  <a:pt x="1229780" y="649090"/>
                  <a:pt x="1232366" y="634769"/>
                </a:cubicBezTo>
                <a:cubicBezTo>
                  <a:pt x="1240013" y="587299"/>
                  <a:pt x="1253549" y="540954"/>
                  <a:pt x="1272645" y="496827"/>
                </a:cubicBezTo>
                <a:cubicBezTo>
                  <a:pt x="1287006" y="464196"/>
                  <a:pt x="1305017" y="433296"/>
                  <a:pt x="1326349" y="404732"/>
                </a:cubicBezTo>
                <a:cubicBezTo>
                  <a:pt x="1328040" y="402445"/>
                  <a:pt x="1330625" y="400555"/>
                  <a:pt x="1330625" y="397473"/>
                </a:cubicBezTo>
                <a:lnTo>
                  <a:pt x="1331819" y="395881"/>
                </a:lnTo>
                <a:cubicBezTo>
                  <a:pt x="1339040" y="389884"/>
                  <a:pt x="1345136" y="382644"/>
                  <a:pt x="1349821" y="374498"/>
                </a:cubicBezTo>
                <a:lnTo>
                  <a:pt x="1351014" y="372907"/>
                </a:lnTo>
                <a:cubicBezTo>
                  <a:pt x="1362331" y="363449"/>
                  <a:pt x="1372815" y="353036"/>
                  <a:pt x="1382342" y="341778"/>
                </a:cubicBezTo>
                <a:lnTo>
                  <a:pt x="1382938" y="341281"/>
                </a:lnTo>
                <a:cubicBezTo>
                  <a:pt x="1387483" y="339541"/>
                  <a:pt x="1391282" y="336269"/>
                  <a:pt x="1393679" y="332031"/>
                </a:cubicBezTo>
                <a:close/>
                <a:moveTo>
                  <a:pt x="167312" y="327756"/>
                </a:moveTo>
                <a:cubicBezTo>
                  <a:pt x="173378" y="328551"/>
                  <a:pt x="173378" y="333027"/>
                  <a:pt x="173378" y="337701"/>
                </a:cubicBezTo>
                <a:cubicBezTo>
                  <a:pt x="173359" y="356418"/>
                  <a:pt x="174493" y="375116"/>
                  <a:pt x="176760" y="393693"/>
                </a:cubicBezTo>
                <a:cubicBezTo>
                  <a:pt x="178222" y="407258"/>
                  <a:pt x="180579" y="420715"/>
                  <a:pt x="183821" y="433972"/>
                </a:cubicBezTo>
                <a:cubicBezTo>
                  <a:pt x="186854" y="442525"/>
                  <a:pt x="184816" y="452063"/>
                  <a:pt x="178550" y="458636"/>
                </a:cubicBezTo>
                <a:cubicBezTo>
                  <a:pt x="176899" y="460158"/>
                  <a:pt x="175815" y="462187"/>
                  <a:pt x="175467" y="464405"/>
                </a:cubicBezTo>
                <a:cubicBezTo>
                  <a:pt x="174979" y="464713"/>
                  <a:pt x="174592" y="465161"/>
                  <a:pt x="174374" y="465697"/>
                </a:cubicBezTo>
                <a:cubicBezTo>
                  <a:pt x="171857" y="466881"/>
                  <a:pt x="170077" y="469218"/>
                  <a:pt x="169599" y="471963"/>
                </a:cubicBezTo>
                <a:cubicBezTo>
                  <a:pt x="169152" y="472331"/>
                  <a:pt x="168803" y="472809"/>
                  <a:pt x="168605" y="473356"/>
                </a:cubicBezTo>
                <a:cubicBezTo>
                  <a:pt x="166686" y="474469"/>
                  <a:pt x="165094" y="476081"/>
                  <a:pt x="164030" y="478030"/>
                </a:cubicBezTo>
                <a:cubicBezTo>
                  <a:pt x="152523" y="495335"/>
                  <a:pt x="142547" y="513604"/>
                  <a:pt x="134194" y="532629"/>
                </a:cubicBezTo>
                <a:cubicBezTo>
                  <a:pt x="133109" y="534569"/>
                  <a:pt x="132593" y="536778"/>
                  <a:pt x="132702" y="538995"/>
                </a:cubicBezTo>
                <a:lnTo>
                  <a:pt x="130415" y="543669"/>
                </a:lnTo>
                <a:cubicBezTo>
                  <a:pt x="124766" y="556190"/>
                  <a:pt x="119623" y="568931"/>
                  <a:pt x="114999" y="581859"/>
                </a:cubicBezTo>
                <a:cubicBezTo>
                  <a:pt x="111369" y="585828"/>
                  <a:pt x="109887" y="591317"/>
                  <a:pt x="111021" y="596578"/>
                </a:cubicBezTo>
                <a:cubicBezTo>
                  <a:pt x="111329" y="600129"/>
                  <a:pt x="113985" y="603023"/>
                  <a:pt x="117486" y="603640"/>
                </a:cubicBezTo>
                <a:lnTo>
                  <a:pt x="120370" y="605032"/>
                </a:lnTo>
                <a:cubicBezTo>
                  <a:pt x="123194" y="607300"/>
                  <a:pt x="126695" y="608563"/>
                  <a:pt x="130315" y="608613"/>
                </a:cubicBezTo>
                <a:cubicBezTo>
                  <a:pt x="179336" y="616359"/>
                  <a:pt x="229013" y="619165"/>
                  <a:pt x="278600" y="616967"/>
                </a:cubicBezTo>
                <a:cubicBezTo>
                  <a:pt x="281802" y="617255"/>
                  <a:pt x="285015" y="616589"/>
                  <a:pt x="287850" y="615077"/>
                </a:cubicBezTo>
                <a:cubicBezTo>
                  <a:pt x="291132" y="615724"/>
                  <a:pt x="294513" y="615724"/>
                  <a:pt x="297795" y="615077"/>
                </a:cubicBezTo>
                <a:cubicBezTo>
                  <a:pt x="308645" y="615246"/>
                  <a:pt x="319427" y="613426"/>
                  <a:pt x="329620" y="609706"/>
                </a:cubicBezTo>
                <a:cubicBezTo>
                  <a:pt x="353310" y="603222"/>
                  <a:pt x="376095" y="593794"/>
                  <a:pt x="397447" y="581661"/>
                </a:cubicBezTo>
                <a:cubicBezTo>
                  <a:pt x="401406" y="580079"/>
                  <a:pt x="404847" y="577424"/>
                  <a:pt x="407393" y="574002"/>
                </a:cubicBezTo>
                <a:cubicBezTo>
                  <a:pt x="418989" y="567329"/>
                  <a:pt x="429850" y="559463"/>
                  <a:pt x="439815" y="550532"/>
                </a:cubicBezTo>
                <a:cubicBezTo>
                  <a:pt x="441595" y="550183"/>
                  <a:pt x="443047" y="548880"/>
                  <a:pt x="443594" y="547150"/>
                </a:cubicBezTo>
                <a:cubicBezTo>
                  <a:pt x="446637" y="545699"/>
                  <a:pt x="449293" y="543559"/>
                  <a:pt x="451352" y="540884"/>
                </a:cubicBezTo>
                <a:cubicBezTo>
                  <a:pt x="453062" y="540576"/>
                  <a:pt x="454425" y="539293"/>
                  <a:pt x="454832" y="537603"/>
                </a:cubicBezTo>
                <a:cubicBezTo>
                  <a:pt x="465036" y="529149"/>
                  <a:pt x="474177" y="519492"/>
                  <a:pt x="482083" y="508861"/>
                </a:cubicBezTo>
                <a:cubicBezTo>
                  <a:pt x="483764" y="508214"/>
                  <a:pt x="484918" y="506672"/>
                  <a:pt x="485067" y="504883"/>
                </a:cubicBezTo>
                <a:cubicBezTo>
                  <a:pt x="487026" y="503331"/>
                  <a:pt x="488646" y="501401"/>
                  <a:pt x="489841" y="499214"/>
                </a:cubicBezTo>
                <a:cubicBezTo>
                  <a:pt x="491531" y="498647"/>
                  <a:pt x="492714" y="497115"/>
                  <a:pt x="492824" y="495335"/>
                </a:cubicBezTo>
                <a:lnTo>
                  <a:pt x="495509" y="491654"/>
                </a:lnTo>
                <a:cubicBezTo>
                  <a:pt x="497100" y="491078"/>
                  <a:pt x="498174" y="489566"/>
                  <a:pt x="498195" y="487876"/>
                </a:cubicBezTo>
                <a:lnTo>
                  <a:pt x="499388" y="485887"/>
                </a:lnTo>
                <a:cubicBezTo>
                  <a:pt x="503206" y="482992"/>
                  <a:pt x="506240" y="479203"/>
                  <a:pt x="508239" y="474847"/>
                </a:cubicBezTo>
                <a:cubicBezTo>
                  <a:pt x="522680" y="451277"/>
                  <a:pt x="532785" y="425300"/>
                  <a:pt x="538075" y="398169"/>
                </a:cubicBezTo>
                <a:cubicBezTo>
                  <a:pt x="540064" y="387825"/>
                  <a:pt x="543445" y="386334"/>
                  <a:pt x="553391" y="390809"/>
                </a:cubicBezTo>
                <a:cubicBezTo>
                  <a:pt x="560382" y="394608"/>
                  <a:pt x="567633" y="397930"/>
                  <a:pt x="575072" y="400754"/>
                </a:cubicBezTo>
                <a:cubicBezTo>
                  <a:pt x="578692" y="403559"/>
                  <a:pt x="582631" y="405926"/>
                  <a:pt x="586807" y="407816"/>
                </a:cubicBezTo>
                <a:cubicBezTo>
                  <a:pt x="587374" y="409297"/>
                  <a:pt x="588796" y="410282"/>
                  <a:pt x="590387" y="410302"/>
                </a:cubicBezTo>
                <a:lnTo>
                  <a:pt x="592377" y="411794"/>
                </a:lnTo>
                <a:cubicBezTo>
                  <a:pt x="593013" y="413414"/>
                  <a:pt x="594515" y="414539"/>
                  <a:pt x="596255" y="414678"/>
                </a:cubicBezTo>
                <a:cubicBezTo>
                  <a:pt x="598543" y="417284"/>
                  <a:pt x="601268" y="419471"/>
                  <a:pt x="604311" y="421142"/>
                </a:cubicBezTo>
                <a:cubicBezTo>
                  <a:pt x="604570" y="422744"/>
                  <a:pt x="605882" y="423966"/>
                  <a:pt x="607494" y="424126"/>
                </a:cubicBezTo>
                <a:cubicBezTo>
                  <a:pt x="615997" y="431118"/>
                  <a:pt x="623645" y="439103"/>
                  <a:pt x="630269" y="447896"/>
                </a:cubicBezTo>
                <a:cubicBezTo>
                  <a:pt x="628200" y="456081"/>
                  <a:pt x="625167" y="463996"/>
                  <a:pt x="621219" y="471466"/>
                </a:cubicBezTo>
                <a:cubicBezTo>
                  <a:pt x="618036" y="476499"/>
                  <a:pt x="615867" y="482108"/>
                  <a:pt x="614854" y="487975"/>
                </a:cubicBezTo>
                <a:lnTo>
                  <a:pt x="612764" y="492649"/>
                </a:lnTo>
                <a:cubicBezTo>
                  <a:pt x="605922" y="502465"/>
                  <a:pt x="600631" y="513256"/>
                  <a:pt x="597051" y="524674"/>
                </a:cubicBezTo>
                <a:cubicBezTo>
                  <a:pt x="592785" y="530452"/>
                  <a:pt x="589185" y="536688"/>
                  <a:pt x="586310" y="543271"/>
                </a:cubicBezTo>
                <a:cubicBezTo>
                  <a:pt x="584669" y="544126"/>
                  <a:pt x="583605" y="545798"/>
                  <a:pt x="583525" y="547647"/>
                </a:cubicBezTo>
                <a:cubicBezTo>
                  <a:pt x="573978" y="560676"/>
                  <a:pt x="565028" y="574301"/>
                  <a:pt x="554584" y="586732"/>
                </a:cubicBezTo>
                <a:cubicBezTo>
                  <a:pt x="502759" y="649259"/>
                  <a:pt x="431153" y="692243"/>
                  <a:pt x="351599" y="708564"/>
                </a:cubicBezTo>
                <a:cubicBezTo>
                  <a:pt x="340063" y="711050"/>
                  <a:pt x="328526" y="713237"/>
                  <a:pt x="316990" y="715525"/>
                </a:cubicBezTo>
                <a:cubicBezTo>
                  <a:pt x="315726" y="714929"/>
                  <a:pt x="314225" y="715157"/>
                  <a:pt x="313211" y="716122"/>
                </a:cubicBezTo>
                <a:cubicBezTo>
                  <a:pt x="309849" y="715705"/>
                  <a:pt x="306438" y="716112"/>
                  <a:pt x="303265" y="717316"/>
                </a:cubicBezTo>
                <a:cubicBezTo>
                  <a:pt x="301943" y="716709"/>
                  <a:pt x="300381" y="716938"/>
                  <a:pt x="299287" y="717912"/>
                </a:cubicBezTo>
                <a:cubicBezTo>
                  <a:pt x="294831" y="717733"/>
                  <a:pt x="290376" y="718200"/>
                  <a:pt x="286059" y="719305"/>
                </a:cubicBezTo>
                <a:cubicBezTo>
                  <a:pt x="284488" y="718211"/>
                  <a:pt x="282489" y="717952"/>
                  <a:pt x="280689" y="718608"/>
                </a:cubicBezTo>
                <a:cubicBezTo>
                  <a:pt x="272404" y="718330"/>
                  <a:pt x="264120" y="718797"/>
                  <a:pt x="255924" y="720000"/>
                </a:cubicBezTo>
                <a:cubicBezTo>
                  <a:pt x="243831" y="718558"/>
                  <a:pt x="231618" y="718558"/>
                  <a:pt x="219525" y="720000"/>
                </a:cubicBezTo>
                <a:cubicBezTo>
                  <a:pt x="211310" y="718648"/>
                  <a:pt x="202975" y="718181"/>
                  <a:pt x="194661" y="718608"/>
                </a:cubicBezTo>
                <a:cubicBezTo>
                  <a:pt x="192951" y="717395"/>
                  <a:pt x="190743" y="717127"/>
                  <a:pt x="188794" y="717912"/>
                </a:cubicBezTo>
                <a:cubicBezTo>
                  <a:pt x="185084" y="716848"/>
                  <a:pt x="181196" y="716510"/>
                  <a:pt x="177357" y="716918"/>
                </a:cubicBezTo>
                <a:cubicBezTo>
                  <a:pt x="175765" y="715516"/>
                  <a:pt x="173498" y="715207"/>
                  <a:pt x="171589" y="716122"/>
                </a:cubicBezTo>
                <a:cubicBezTo>
                  <a:pt x="168406" y="714988"/>
                  <a:pt x="165014" y="714551"/>
                  <a:pt x="161643" y="714830"/>
                </a:cubicBezTo>
                <a:cubicBezTo>
                  <a:pt x="160062" y="713476"/>
                  <a:pt x="157833" y="713208"/>
                  <a:pt x="155974" y="714133"/>
                </a:cubicBezTo>
                <a:lnTo>
                  <a:pt x="150107" y="713138"/>
                </a:lnTo>
                <a:cubicBezTo>
                  <a:pt x="148565" y="711736"/>
                  <a:pt x="146357" y="711348"/>
                  <a:pt x="144437" y="712144"/>
                </a:cubicBezTo>
                <a:lnTo>
                  <a:pt x="140459" y="711348"/>
                </a:lnTo>
                <a:cubicBezTo>
                  <a:pt x="138898" y="709986"/>
                  <a:pt x="136720" y="709608"/>
                  <a:pt x="134790" y="710353"/>
                </a:cubicBezTo>
                <a:lnTo>
                  <a:pt x="129022" y="709260"/>
                </a:lnTo>
                <a:cubicBezTo>
                  <a:pt x="128028" y="708276"/>
                  <a:pt x="126546" y="707967"/>
                  <a:pt x="125243" y="708465"/>
                </a:cubicBezTo>
                <a:cubicBezTo>
                  <a:pt x="120449" y="706455"/>
                  <a:pt x="115317" y="705410"/>
                  <a:pt x="110126" y="705381"/>
                </a:cubicBezTo>
                <a:cubicBezTo>
                  <a:pt x="109111" y="704307"/>
                  <a:pt x="107570" y="703880"/>
                  <a:pt x="106148" y="704287"/>
                </a:cubicBezTo>
                <a:cubicBezTo>
                  <a:pt x="103095" y="702636"/>
                  <a:pt x="99673" y="701790"/>
                  <a:pt x="96202" y="701801"/>
                </a:cubicBezTo>
                <a:cubicBezTo>
                  <a:pt x="95277" y="700716"/>
                  <a:pt x="93785" y="700289"/>
                  <a:pt x="92423" y="700707"/>
                </a:cubicBezTo>
                <a:cubicBezTo>
                  <a:pt x="87987" y="698498"/>
                  <a:pt x="83145" y="697216"/>
                  <a:pt x="78202" y="696928"/>
                </a:cubicBezTo>
                <a:cubicBezTo>
                  <a:pt x="76659" y="695864"/>
                  <a:pt x="75028" y="694939"/>
                  <a:pt x="73328" y="694143"/>
                </a:cubicBezTo>
                <a:lnTo>
                  <a:pt x="28275" y="678926"/>
                </a:lnTo>
                <a:cubicBezTo>
                  <a:pt x="26207" y="678061"/>
                  <a:pt x="23949" y="677713"/>
                  <a:pt x="21712" y="677932"/>
                </a:cubicBezTo>
                <a:lnTo>
                  <a:pt x="16938" y="675844"/>
                </a:lnTo>
                <a:cubicBezTo>
                  <a:pt x="15943" y="674232"/>
                  <a:pt x="14153" y="673288"/>
                  <a:pt x="12263" y="673357"/>
                </a:cubicBezTo>
                <a:lnTo>
                  <a:pt x="10573" y="672363"/>
                </a:lnTo>
                <a:cubicBezTo>
                  <a:pt x="-964" y="661919"/>
                  <a:pt x="-1262" y="649090"/>
                  <a:pt x="1324" y="634769"/>
                </a:cubicBezTo>
                <a:cubicBezTo>
                  <a:pt x="8971" y="587299"/>
                  <a:pt x="22508" y="540954"/>
                  <a:pt x="41603" y="496827"/>
                </a:cubicBezTo>
                <a:cubicBezTo>
                  <a:pt x="55964" y="464196"/>
                  <a:pt x="73975" y="433296"/>
                  <a:pt x="95308" y="404732"/>
                </a:cubicBezTo>
                <a:cubicBezTo>
                  <a:pt x="96998" y="402445"/>
                  <a:pt x="99583" y="400555"/>
                  <a:pt x="99583" y="397473"/>
                </a:cubicBezTo>
                <a:lnTo>
                  <a:pt x="100777" y="395881"/>
                </a:lnTo>
                <a:cubicBezTo>
                  <a:pt x="107998" y="389884"/>
                  <a:pt x="114095" y="382644"/>
                  <a:pt x="118779" y="374498"/>
                </a:cubicBezTo>
                <a:lnTo>
                  <a:pt x="119972" y="372907"/>
                </a:lnTo>
                <a:cubicBezTo>
                  <a:pt x="131289" y="363449"/>
                  <a:pt x="141773" y="353036"/>
                  <a:pt x="151300" y="341778"/>
                </a:cubicBezTo>
                <a:lnTo>
                  <a:pt x="151896" y="341281"/>
                </a:lnTo>
                <a:cubicBezTo>
                  <a:pt x="156442" y="339541"/>
                  <a:pt x="160240" y="336269"/>
                  <a:pt x="162637" y="332031"/>
                </a:cubicBezTo>
                <a:close/>
                <a:moveTo>
                  <a:pt x="4087690" y="254443"/>
                </a:moveTo>
                <a:cubicBezTo>
                  <a:pt x="4090396" y="255138"/>
                  <a:pt x="4093240" y="255138"/>
                  <a:pt x="4095945" y="254443"/>
                </a:cubicBezTo>
                <a:cubicBezTo>
                  <a:pt x="4106647" y="256233"/>
                  <a:pt x="4117566" y="256233"/>
                  <a:pt x="4128269" y="254443"/>
                </a:cubicBezTo>
                <a:cubicBezTo>
                  <a:pt x="4131013" y="255138"/>
                  <a:pt x="4133878" y="255138"/>
                  <a:pt x="4136623" y="254443"/>
                </a:cubicBezTo>
                <a:cubicBezTo>
                  <a:pt x="4142957" y="256919"/>
                  <a:pt x="4149870" y="257466"/>
                  <a:pt x="4156513" y="256034"/>
                </a:cubicBezTo>
                <a:lnTo>
                  <a:pt x="4160989" y="256034"/>
                </a:lnTo>
                <a:cubicBezTo>
                  <a:pt x="4164171" y="258202"/>
                  <a:pt x="4168198" y="258729"/>
                  <a:pt x="4171829" y="257426"/>
                </a:cubicBezTo>
                <a:lnTo>
                  <a:pt x="4178194" y="258023"/>
                </a:lnTo>
                <a:cubicBezTo>
                  <a:pt x="4180770" y="259833"/>
                  <a:pt x="4184051" y="260310"/>
                  <a:pt x="4187045" y="259316"/>
                </a:cubicBezTo>
                <a:lnTo>
                  <a:pt x="4191620" y="259912"/>
                </a:lnTo>
                <a:cubicBezTo>
                  <a:pt x="4194166" y="261921"/>
                  <a:pt x="4197597" y="262380"/>
                  <a:pt x="4200571" y="261106"/>
                </a:cubicBezTo>
                <a:lnTo>
                  <a:pt x="4205046" y="261901"/>
                </a:lnTo>
                <a:cubicBezTo>
                  <a:pt x="4206349" y="263284"/>
                  <a:pt x="4208368" y="263721"/>
                  <a:pt x="4210118" y="262996"/>
                </a:cubicBezTo>
                <a:lnTo>
                  <a:pt x="4214296" y="264189"/>
                </a:lnTo>
                <a:cubicBezTo>
                  <a:pt x="4216503" y="266029"/>
                  <a:pt x="4219198" y="267202"/>
                  <a:pt x="4222053" y="267570"/>
                </a:cubicBezTo>
                <a:cubicBezTo>
                  <a:pt x="4232893" y="269858"/>
                  <a:pt x="4243634" y="272444"/>
                  <a:pt x="4254276" y="275726"/>
                </a:cubicBezTo>
                <a:cubicBezTo>
                  <a:pt x="4256086" y="276322"/>
                  <a:pt x="4258036" y="276322"/>
                  <a:pt x="4259845" y="275726"/>
                </a:cubicBezTo>
                <a:cubicBezTo>
                  <a:pt x="4261924" y="277018"/>
                  <a:pt x="4264271" y="277834"/>
                  <a:pt x="4266707" y="278113"/>
                </a:cubicBezTo>
                <a:cubicBezTo>
                  <a:pt x="4267682" y="279634"/>
                  <a:pt x="4269532" y="280361"/>
                  <a:pt x="4271283" y="279903"/>
                </a:cubicBezTo>
                <a:cubicBezTo>
                  <a:pt x="4281924" y="285572"/>
                  <a:pt x="4293162" y="289451"/>
                  <a:pt x="4303108" y="295517"/>
                </a:cubicBezTo>
                <a:cubicBezTo>
                  <a:pt x="4360642" y="329670"/>
                  <a:pt x="4409672" y="376423"/>
                  <a:pt x="4446520" y="432265"/>
                </a:cubicBezTo>
                <a:cubicBezTo>
                  <a:pt x="4489483" y="499079"/>
                  <a:pt x="4515750" y="575251"/>
                  <a:pt x="4523099" y="654346"/>
                </a:cubicBezTo>
                <a:cubicBezTo>
                  <a:pt x="4523229" y="654804"/>
                  <a:pt x="4523348" y="655251"/>
                  <a:pt x="4523438" y="655718"/>
                </a:cubicBezTo>
                <a:cubicBezTo>
                  <a:pt x="4525416" y="665237"/>
                  <a:pt x="4519290" y="674554"/>
                  <a:pt x="4509772" y="676525"/>
                </a:cubicBezTo>
                <a:cubicBezTo>
                  <a:pt x="4497639" y="681398"/>
                  <a:pt x="4485406" y="685972"/>
                  <a:pt x="4473074" y="690150"/>
                </a:cubicBezTo>
                <a:cubicBezTo>
                  <a:pt x="4437787" y="702342"/>
                  <a:pt x="4401418" y="711164"/>
                  <a:pt x="4364470" y="716505"/>
                </a:cubicBezTo>
                <a:cubicBezTo>
                  <a:pt x="4290646" y="727136"/>
                  <a:pt x="4215419" y="722084"/>
                  <a:pt x="4143683" y="701686"/>
                </a:cubicBezTo>
                <a:cubicBezTo>
                  <a:pt x="4140600" y="700790"/>
                  <a:pt x="4135926" y="699896"/>
                  <a:pt x="4133738" y="699299"/>
                </a:cubicBezTo>
                <a:cubicBezTo>
                  <a:pt x="4131550" y="698702"/>
                  <a:pt x="4129263" y="698603"/>
                  <a:pt x="4128766" y="695520"/>
                </a:cubicBezTo>
                <a:cubicBezTo>
                  <a:pt x="4128269" y="692436"/>
                  <a:pt x="4130555" y="691044"/>
                  <a:pt x="4132843" y="689752"/>
                </a:cubicBezTo>
                <a:lnTo>
                  <a:pt x="4134533" y="688857"/>
                </a:lnTo>
                <a:cubicBezTo>
                  <a:pt x="4160501" y="675171"/>
                  <a:pt x="4185056" y="658940"/>
                  <a:pt x="4207832" y="640423"/>
                </a:cubicBezTo>
                <a:cubicBezTo>
                  <a:pt x="4216225" y="632128"/>
                  <a:pt x="4225534" y="624818"/>
                  <a:pt x="4235578" y="618642"/>
                </a:cubicBezTo>
                <a:cubicBezTo>
                  <a:pt x="4238383" y="620114"/>
                  <a:pt x="4241596" y="620631"/>
                  <a:pt x="4244728" y="620134"/>
                </a:cubicBezTo>
                <a:cubicBezTo>
                  <a:pt x="4251739" y="621457"/>
                  <a:pt x="4258900" y="621794"/>
                  <a:pt x="4266012" y="621128"/>
                </a:cubicBezTo>
                <a:cubicBezTo>
                  <a:pt x="4277320" y="623217"/>
                  <a:pt x="4288916" y="623217"/>
                  <a:pt x="4300224" y="621128"/>
                </a:cubicBezTo>
                <a:cubicBezTo>
                  <a:pt x="4307325" y="621895"/>
                  <a:pt x="4314505" y="621556"/>
                  <a:pt x="4321506" y="620134"/>
                </a:cubicBezTo>
                <a:cubicBezTo>
                  <a:pt x="4325863" y="621407"/>
                  <a:pt x="4330527" y="621049"/>
                  <a:pt x="4334634" y="619139"/>
                </a:cubicBezTo>
                <a:cubicBezTo>
                  <a:pt x="4338573" y="619756"/>
                  <a:pt x="4342591" y="619418"/>
                  <a:pt x="4346370" y="618145"/>
                </a:cubicBezTo>
                <a:cubicBezTo>
                  <a:pt x="4348826" y="619200"/>
                  <a:pt x="4351652" y="618901"/>
                  <a:pt x="4353830" y="617349"/>
                </a:cubicBezTo>
                <a:cubicBezTo>
                  <a:pt x="4357180" y="617598"/>
                  <a:pt x="4360552" y="617230"/>
                  <a:pt x="4363775" y="616255"/>
                </a:cubicBezTo>
                <a:cubicBezTo>
                  <a:pt x="4365604" y="617041"/>
                  <a:pt x="4367712" y="616732"/>
                  <a:pt x="4369244" y="615460"/>
                </a:cubicBezTo>
                <a:lnTo>
                  <a:pt x="4373321" y="614664"/>
                </a:lnTo>
                <a:cubicBezTo>
                  <a:pt x="4384113" y="615101"/>
                  <a:pt x="4394884" y="613440"/>
                  <a:pt x="4405047" y="609791"/>
                </a:cubicBezTo>
                <a:cubicBezTo>
                  <a:pt x="4412308" y="607703"/>
                  <a:pt x="4414397" y="603226"/>
                  <a:pt x="4413302" y="595767"/>
                </a:cubicBezTo>
                <a:cubicBezTo>
                  <a:pt x="4412885" y="593252"/>
                  <a:pt x="4412219" y="590786"/>
                  <a:pt x="4411313" y="588408"/>
                </a:cubicBezTo>
                <a:cubicBezTo>
                  <a:pt x="4402711" y="563167"/>
                  <a:pt x="4392238" y="538602"/>
                  <a:pt x="4379985" y="514912"/>
                </a:cubicBezTo>
                <a:cubicBezTo>
                  <a:pt x="4378723" y="511292"/>
                  <a:pt x="4376484" y="508089"/>
                  <a:pt x="4373521" y="505663"/>
                </a:cubicBezTo>
                <a:cubicBezTo>
                  <a:pt x="4373123" y="503604"/>
                  <a:pt x="4372079" y="501724"/>
                  <a:pt x="4370537" y="500293"/>
                </a:cubicBezTo>
                <a:cubicBezTo>
                  <a:pt x="4369085" y="494056"/>
                  <a:pt x="4365584" y="488487"/>
                  <a:pt x="4360591" y="484479"/>
                </a:cubicBezTo>
                <a:cubicBezTo>
                  <a:pt x="4360413" y="483892"/>
                  <a:pt x="4360065" y="483375"/>
                  <a:pt x="4359597" y="482987"/>
                </a:cubicBezTo>
                <a:cubicBezTo>
                  <a:pt x="4359567" y="481137"/>
                  <a:pt x="4358433" y="479497"/>
                  <a:pt x="4356714" y="478811"/>
                </a:cubicBezTo>
                <a:cubicBezTo>
                  <a:pt x="4356534" y="478223"/>
                  <a:pt x="4356186" y="477706"/>
                  <a:pt x="4355718" y="477319"/>
                </a:cubicBezTo>
                <a:cubicBezTo>
                  <a:pt x="4355619" y="475508"/>
                  <a:pt x="4354446" y="473937"/>
                  <a:pt x="4352735" y="473340"/>
                </a:cubicBezTo>
                <a:cubicBezTo>
                  <a:pt x="4351731" y="471112"/>
                  <a:pt x="4350149" y="469193"/>
                  <a:pt x="4348160" y="467771"/>
                </a:cubicBezTo>
                <a:cubicBezTo>
                  <a:pt x="4347524" y="464778"/>
                  <a:pt x="4345544" y="462251"/>
                  <a:pt x="4342790" y="460908"/>
                </a:cubicBezTo>
                <a:cubicBezTo>
                  <a:pt x="4341885" y="459039"/>
                  <a:pt x="4340472" y="457448"/>
                  <a:pt x="4338712" y="456334"/>
                </a:cubicBezTo>
                <a:cubicBezTo>
                  <a:pt x="4337907" y="453738"/>
                  <a:pt x="4336076" y="451580"/>
                  <a:pt x="4333640" y="450366"/>
                </a:cubicBezTo>
                <a:cubicBezTo>
                  <a:pt x="4326688" y="440779"/>
                  <a:pt x="4318264" y="432355"/>
                  <a:pt x="4308677" y="425403"/>
                </a:cubicBezTo>
                <a:cubicBezTo>
                  <a:pt x="4307971" y="423723"/>
                  <a:pt x="4306479" y="422500"/>
                  <a:pt x="4304699" y="422122"/>
                </a:cubicBezTo>
                <a:cubicBezTo>
                  <a:pt x="4297340" y="415120"/>
                  <a:pt x="4289075" y="409133"/>
                  <a:pt x="4280134" y="404319"/>
                </a:cubicBezTo>
                <a:cubicBezTo>
                  <a:pt x="4279388" y="402679"/>
                  <a:pt x="4277757" y="401635"/>
                  <a:pt x="4275957" y="401635"/>
                </a:cubicBezTo>
                <a:cubicBezTo>
                  <a:pt x="4273391" y="399248"/>
                  <a:pt x="4270289" y="397507"/>
                  <a:pt x="4266907" y="396562"/>
                </a:cubicBezTo>
                <a:cubicBezTo>
                  <a:pt x="4258403" y="389868"/>
                  <a:pt x="4248766" y="384757"/>
                  <a:pt x="4238462" y="381445"/>
                </a:cubicBezTo>
                <a:cubicBezTo>
                  <a:pt x="4175668" y="356343"/>
                  <a:pt x="4107075" y="349451"/>
                  <a:pt x="4040550" y="361554"/>
                </a:cubicBezTo>
                <a:cubicBezTo>
                  <a:pt x="4026387" y="363832"/>
                  <a:pt x="4012474" y="367423"/>
                  <a:pt x="3998979" y="372295"/>
                </a:cubicBezTo>
                <a:cubicBezTo>
                  <a:pt x="3992613" y="374782"/>
                  <a:pt x="3989729" y="372792"/>
                  <a:pt x="3989033" y="365830"/>
                </a:cubicBezTo>
                <a:cubicBezTo>
                  <a:pt x="3989202" y="362021"/>
                  <a:pt x="3988863" y="358212"/>
                  <a:pt x="3988038" y="354493"/>
                </a:cubicBezTo>
                <a:cubicBezTo>
                  <a:pt x="3988834" y="351221"/>
                  <a:pt x="3988834" y="347820"/>
                  <a:pt x="3988038" y="344548"/>
                </a:cubicBezTo>
                <a:cubicBezTo>
                  <a:pt x="3990355" y="338620"/>
                  <a:pt x="3990803" y="332136"/>
                  <a:pt x="3989331" y="325950"/>
                </a:cubicBezTo>
                <a:cubicBezTo>
                  <a:pt x="3990107" y="323960"/>
                  <a:pt x="3990355" y="321802"/>
                  <a:pt x="3990027" y="319685"/>
                </a:cubicBezTo>
                <a:cubicBezTo>
                  <a:pt x="3992086" y="316412"/>
                  <a:pt x="3992533" y="312384"/>
                  <a:pt x="3991221" y="308744"/>
                </a:cubicBezTo>
                <a:lnTo>
                  <a:pt x="3992017" y="304468"/>
                </a:lnTo>
                <a:cubicBezTo>
                  <a:pt x="3993647" y="302439"/>
                  <a:pt x="3993995" y="299674"/>
                  <a:pt x="3992911" y="297307"/>
                </a:cubicBezTo>
                <a:lnTo>
                  <a:pt x="3994105" y="293030"/>
                </a:lnTo>
                <a:cubicBezTo>
                  <a:pt x="3996641" y="287104"/>
                  <a:pt x="3998312" y="280838"/>
                  <a:pt x="3999078" y="274433"/>
                </a:cubicBezTo>
                <a:cubicBezTo>
                  <a:pt x="4002499" y="269918"/>
                  <a:pt x="4006835" y="266189"/>
                  <a:pt x="4011808" y="263493"/>
                </a:cubicBezTo>
                <a:cubicBezTo>
                  <a:pt x="4018143" y="264388"/>
                  <a:pt x="4024598" y="263304"/>
                  <a:pt x="4030306" y="260409"/>
                </a:cubicBezTo>
                <a:lnTo>
                  <a:pt x="4034781" y="259813"/>
                </a:lnTo>
                <a:cubicBezTo>
                  <a:pt x="4038431" y="260987"/>
                  <a:pt x="4042420" y="260440"/>
                  <a:pt x="4045622" y="258321"/>
                </a:cubicBezTo>
                <a:lnTo>
                  <a:pt x="4050097" y="257824"/>
                </a:lnTo>
                <a:cubicBezTo>
                  <a:pt x="4054335" y="259157"/>
                  <a:pt x="4058939" y="258690"/>
                  <a:pt x="4062828" y="256531"/>
                </a:cubicBezTo>
                <a:lnTo>
                  <a:pt x="4067303" y="256034"/>
                </a:lnTo>
                <a:cubicBezTo>
                  <a:pt x="4074105" y="257556"/>
                  <a:pt x="4081206" y="256998"/>
                  <a:pt x="4087690" y="254443"/>
                </a:cubicBezTo>
                <a:close/>
                <a:moveTo>
                  <a:pt x="2856647" y="251276"/>
                </a:moveTo>
                <a:cubicBezTo>
                  <a:pt x="2859353" y="251971"/>
                  <a:pt x="2862197" y="251971"/>
                  <a:pt x="2864902" y="251276"/>
                </a:cubicBezTo>
                <a:cubicBezTo>
                  <a:pt x="2875604" y="253066"/>
                  <a:pt x="2886523" y="253066"/>
                  <a:pt x="2897226" y="251276"/>
                </a:cubicBezTo>
                <a:cubicBezTo>
                  <a:pt x="2899970" y="251971"/>
                  <a:pt x="2902835" y="251971"/>
                  <a:pt x="2905580" y="251276"/>
                </a:cubicBezTo>
                <a:cubicBezTo>
                  <a:pt x="2911914" y="253752"/>
                  <a:pt x="2918827" y="254299"/>
                  <a:pt x="2925470" y="252867"/>
                </a:cubicBezTo>
                <a:lnTo>
                  <a:pt x="2929946" y="252867"/>
                </a:lnTo>
                <a:cubicBezTo>
                  <a:pt x="2933128" y="255035"/>
                  <a:pt x="2937155" y="255562"/>
                  <a:pt x="2940786" y="254259"/>
                </a:cubicBezTo>
                <a:lnTo>
                  <a:pt x="2947151" y="254856"/>
                </a:lnTo>
                <a:cubicBezTo>
                  <a:pt x="2949727" y="256666"/>
                  <a:pt x="2953008" y="257143"/>
                  <a:pt x="2956002" y="256149"/>
                </a:cubicBezTo>
                <a:lnTo>
                  <a:pt x="2960577" y="256745"/>
                </a:lnTo>
                <a:cubicBezTo>
                  <a:pt x="2963123" y="258754"/>
                  <a:pt x="2966554" y="259213"/>
                  <a:pt x="2969528" y="257939"/>
                </a:cubicBezTo>
                <a:lnTo>
                  <a:pt x="2974003" y="258734"/>
                </a:lnTo>
                <a:cubicBezTo>
                  <a:pt x="2975306" y="260117"/>
                  <a:pt x="2977325" y="260554"/>
                  <a:pt x="2979075" y="259829"/>
                </a:cubicBezTo>
                <a:lnTo>
                  <a:pt x="2983253" y="261022"/>
                </a:lnTo>
                <a:cubicBezTo>
                  <a:pt x="2985460" y="262862"/>
                  <a:pt x="2988155" y="264035"/>
                  <a:pt x="2991010" y="264403"/>
                </a:cubicBezTo>
                <a:cubicBezTo>
                  <a:pt x="3001850" y="266691"/>
                  <a:pt x="3012591" y="269277"/>
                  <a:pt x="3023233" y="272559"/>
                </a:cubicBezTo>
                <a:cubicBezTo>
                  <a:pt x="3025043" y="273155"/>
                  <a:pt x="3026993" y="273155"/>
                  <a:pt x="3028802" y="272559"/>
                </a:cubicBezTo>
                <a:cubicBezTo>
                  <a:pt x="3030881" y="273851"/>
                  <a:pt x="3033228" y="274667"/>
                  <a:pt x="3035664" y="274946"/>
                </a:cubicBezTo>
                <a:cubicBezTo>
                  <a:pt x="3036639" y="276467"/>
                  <a:pt x="3038488" y="277194"/>
                  <a:pt x="3040239" y="276736"/>
                </a:cubicBezTo>
                <a:cubicBezTo>
                  <a:pt x="3050881" y="282405"/>
                  <a:pt x="3062119" y="286284"/>
                  <a:pt x="3072065" y="292350"/>
                </a:cubicBezTo>
                <a:cubicBezTo>
                  <a:pt x="3129598" y="326503"/>
                  <a:pt x="3178629" y="373256"/>
                  <a:pt x="3215477" y="429098"/>
                </a:cubicBezTo>
                <a:cubicBezTo>
                  <a:pt x="3258440" y="495912"/>
                  <a:pt x="3284707" y="572084"/>
                  <a:pt x="3292056" y="651179"/>
                </a:cubicBezTo>
                <a:cubicBezTo>
                  <a:pt x="3292186" y="651637"/>
                  <a:pt x="3292305" y="652084"/>
                  <a:pt x="3292394" y="652551"/>
                </a:cubicBezTo>
                <a:cubicBezTo>
                  <a:pt x="3294373" y="662070"/>
                  <a:pt x="3288247" y="671387"/>
                  <a:pt x="3278729" y="673358"/>
                </a:cubicBezTo>
                <a:cubicBezTo>
                  <a:pt x="3266596" y="678231"/>
                  <a:pt x="3254363" y="682805"/>
                  <a:pt x="3242031" y="686983"/>
                </a:cubicBezTo>
                <a:cubicBezTo>
                  <a:pt x="3206744" y="699175"/>
                  <a:pt x="3170375" y="707997"/>
                  <a:pt x="3133427" y="713338"/>
                </a:cubicBezTo>
                <a:cubicBezTo>
                  <a:pt x="3059603" y="723969"/>
                  <a:pt x="2984376" y="718917"/>
                  <a:pt x="2912640" y="698519"/>
                </a:cubicBezTo>
                <a:cubicBezTo>
                  <a:pt x="2909557" y="697623"/>
                  <a:pt x="2904883" y="696729"/>
                  <a:pt x="2902695" y="696132"/>
                </a:cubicBezTo>
                <a:cubicBezTo>
                  <a:pt x="2900507" y="695535"/>
                  <a:pt x="2898220" y="695436"/>
                  <a:pt x="2897723" y="692353"/>
                </a:cubicBezTo>
                <a:cubicBezTo>
                  <a:pt x="2897226" y="689269"/>
                  <a:pt x="2899512" y="687877"/>
                  <a:pt x="2901800" y="686585"/>
                </a:cubicBezTo>
                <a:lnTo>
                  <a:pt x="2903490" y="685690"/>
                </a:lnTo>
                <a:cubicBezTo>
                  <a:pt x="2929458" y="672004"/>
                  <a:pt x="2954013" y="655773"/>
                  <a:pt x="2976789" y="637256"/>
                </a:cubicBezTo>
                <a:cubicBezTo>
                  <a:pt x="2985182" y="628961"/>
                  <a:pt x="2994491" y="621651"/>
                  <a:pt x="3004535" y="615475"/>
                </a:cubicBezTo>
                <a:cubicBezTo>
                  <a:pt x="3007340" y="616947"/>
                  <a:pt x="3010553" y="617464"/>
                  <a:pt x="3013685" y="616967"/>
                </a:cubicBezTo>
                <a:cubicBezTo>
                  <a:pt x="3020696" y="618290"/>
                  <a:pt x="3027857" y="618627"/>
                  <a:pt x="3034969" y="617961"/>
                </a:cubicBezTo>
                <a:cubicBezTo>
                  <a:pt x="3046277" y="620050"/>
                  <a:pt x="3057873" y="620050"/>
                  <a:pt x="3069181" y="617961"/>
                </a:cubicBezTo>
                <a:cubicBezTo>
                  <a:pt x="3076282" y="618728"/>
                  <a:pt x="3083462" y="618389"/>
                  <a:pt x="3090463" y="616967"/>
                </a:cubicBezTo>
                <a:cubicBezTo>
                  <a:pt x="3094819" y="618240"/>
                  <a:pt x="3099484" y="617882"/>
                  <a:pt x="3103591" y="615972"/>
                </a:cubicBezTo>
                <a:cubicBezTo>
                  <a:pt x="3107530" y="616589"/>
                  <a:pt x="3111547" y="616251"/>
                  <a:pt x="3115327" y="614978"/>
                </a:cubicBezTo>
                <a:cubicBezTo>
                  <a:pt x="3117783" y="616033"/>
                  <a:pt x="3120608" y="615734"/>
                  <a:pt x="3122787" y="614182"/>
                </a:cubicBezTo>
                <a:cubicBezTo>
                  <a:pt x="3126137" y="614431"/>
                  <a:pt x="3129509" y="614063"/>
                  <a:pt x="3132732" y="613088"/>
                </a:cubicBezTo>
                <a:cubicBezTo>
                  <a:pt x="3134561" y="613874"/>
                  <a:pt x="3136669" y="613565"/>
                  <a:pt x="3138201" y="612293"/>
                </a:cubicBezTo>
                <a:lnTo>
                  <a:pt x="3142278" y="611497"/>
                </a:lnTo>
                <a:cubicBezTo>
                  <a:pt x="3153070" y="611934"/>
                  <a:pt x="3163841" y="610273"/>
                  <a:pt x="3174004" y="606624"/>
                </a:cubicBezTo>
                <a:cubicBezTo>
                  <a:pt x="3181265" y="604536"/>
                  <a:pt x="3183354" y="600059"/>
                  <a:pt x="3182259" y="592600"/>
                </a:cubicBezTo>
                <a:cubicBezTo>
                  <a:pt x="3181842" y="590085"/>
                  <a:pt x="3181176" y="587619"/>
                  <a:pt x="3180270" y="585241"/>
                </a:cubicBezTo>
                <a:cubicBezTo>
                  <a:pt x="3171668" y="560000"/>
                  <a:pt x="3161195" y="535435"/>
                  <a:pt x="3148942" y="511745"/>
                </a:cubicBezTo>
                <a:cubicBezTo>
                  <a:pt x="3147680" y="508125"/>
                  <a:pt x="3145441" y="504922"/>
                  <a:pt x="3142478" y="502496"/>
                </a:cubicBezTo>
                <a:cubicBezTo>
                  <a:pt x="3142080" y="500437"/>
                  <a:pt x="3141036" y="498557"/>
                  <a:pt x="3139494" y="497126"/>
                </a:cubicBezTo>
                <a:cubicBezTo>
                  <a:pt x="3138042" y="490889"/>
                  <a:pt x="3134541" y="485320"/>
                  <a:pt x="3129548" y="481312"/>
                </a:cubicBezTo>
                <a:cubicBezTo>
                  <a:pt x="3129370" y="480725"/>
                  <a:pt x="3129022" y="480208"/>
                  <a:pt x="3128554" y="479820"/>
                </a:cubicBezTo>
                <a:cubicBezTo>
                  <a:pt x="3128524" y="477970"/>
                  <a:pt x="3127390" y="476330"/>
                  <a:pt x="3125670" y="475644"/>
                </a:cubicBezTo>
                <a:cubicBezTo>
                  <a:pt x="3125491" y="475056"/>
                  <a:pt x="3125143" y="474539"/>
                  <a:pt x="3124675" y="474152"/>
                </a:cubicBezTo>
                <a:cubicBezTo>
                  <a:pt x="3124576" y="472341"/>
                  <a:pt x="3123403" y="470770"/>
                  <a:pt x="3121692" y="470173"/>
                </a:cubicBezTo>
                <a:cubicBezTo>
                  <a:pt x="3120688" y="467945"/>
                  <a:pt x="3119106" y="466026"/>
                  <a:pt x="3117117" y="464604"/>
                </a:cubicBezTo>
                <a:cubicBezTo>
                  <a:pt x="3116481" y="461611"/>
                  <a:pt x="3114501" y="459084"/>
                  <a:pt x="3111747" y="457741"/>
                </a:cubicBezTo>
                <a:cubicBezTo>
                  <a:pt x="3110842" y="455872"/>
                  <a:pt x="3109429" y="454281"/>
                  <a:pt x="3107669" y="453167"/>
                </a:cubicBezTo>
                <a:cubicBezTo>
                  <a:pt x="3106864" y="450571"/>
                  <a:pt x="3105033" y="448413"/>
                  <a:pt x="3102597" y="447199"/>
                </a:cubicBezTo>
                <a:cubicBezTo>
                  <a:pt x="3095645" y="437612"/>
                  <a:pt x="3087221" y="429188"/>
                  <a:pt x="3077634" y="422236"/>
                </a:cubicBezTo>
                <a:cubicBezTo>
                  <a:pt x="3076928" y="420556"/>
                  <a:pt x="3075436" y="419333"/>
                  <a:pt x="3073656" y="418955"/>
                </a:cubicBezTo>
                <a:cubicBezTo>
                  <a:pt x="3066297" y="411953"/>
                  <a:pt x="3058031" y="405966"/>
                  <a:pt x="3049091" y="401152"/>
                </a:cubicBezTo>
                <a:cubicBezTo>
                  <a:pt x="3048345" y="399512"/>
                  <a:pt x="3046714" y="398468"/>
                  <a:pt x="3044914" y="398468"/>
                </a:cubicBezTo>
                <a:cubicBezTo>
                  <a:pt x="3042348" y="396081"/>
                  <a:pt x="3039245" y="394340"/>
                  <a:pt x="3035864" y="393395"/>
                </a:cubicBezTo>
                <a:cubicBezTo>
                  <a:pt x="3027360" y="386701"/>
                  <a:pt x="3017723" y="381590"/>
                  <a:pt x="3007419" y="378278"/>
                </a:cubicBezTo>
                <a:cubicBezTo>
                  <a:pt x="2944625" y="353176"/>
                  <a:pt x="2876032" y="346284"/>
                  <a:pt x="2809507" y="358387"/>
                </a:cubicBezTo>
                <a:cubicBezTo>
                  <a:pt x="2795344" y="360665"/>
                  <a:pt x="2781431" y="364256"/>
                  <a:pt x="2767936" y="369128"/>
                </a:cubicBezTo>
                <a:cubicBezTo>
                  <a:pt x="2761570" y="371615"/>
                  <a:pt x="2758686" y="369625"/>
                  <a:pt x="2757990" y="362663"/>
                </a:cubicBezTo>
                <a:cubicBezTo>
                  <a:pt x="2758159" y="358854"/>
                  <a:pt x="2757820" y="355045"/>
                  <a:pt x="2756995" y="351326"/>
                </a:cubicBezTo>
                <a:cubicBezTo>
                  <a:pt x="2757791" y="348054"/>
                  <a:pt x="2757791" y="344653"/>
                  <a:pt x="2756995" y="341381"/>
                </a:cubicBezTo>
                <a:cubicBezTo>
                  <a:pt x="2759312" y="335453"/>
                  <a:pt x="2759760" y="328969"/>
                  <a:pt x="2758288" y="322783"/>
                </a:cubicBezTo>
                <a:cubicBezTo>
                  <a:pt x="2759064" y="320793"/>
                  <a:pt x="2759312" y="318635"/>
                  <a:pt x="2758984" y="316518"/>
                </a:cubicBezTo>
                <a:cubicBezTo>
                  <a:pt x="2761043" y="313245"/>
                  <a:pt x="2761490" y="309217"/>
                  <a:pt x="2760178" y="305577"/>
                </a:cubicBezTo>
                <a:lnTo>
                  <a:pt x="2760974" y="301301"/>
                </a:lnTo>
                <a:cubicBezTo>
                  <a:pt x="2762604" y="299272"/>
                  <a:pt x="2762952" y="296507"/>
                  <a:pt x="2761868" y="294140"/>
                </a:cubicBezTo>
                <a:lnTo>
                  <a:pt x="2763062" y="289863"/>
                </a:lnTo>
                <a:cubicBezTo>
                  <a:pt x="2765598" y="283937"/>
                  <a:pt x="2767269" y="277671"/>
                  <a:pt x="2768035" y="271266"/>
                </a:cubicBezTo>
                <a:cubicBezTo>
                  <a:pt x="2771456" y="266751"/>
                  <a:pt x="2775792" y="263022"/>
                  <a:pt x="2780765" y="260326"/>
                </a:cubicBezTo>
                <a:cubicBezTo>
                  <a:pt x="2787100" y="261221"/>
                  <a:pt x="2793555" y="260137"/>
                  <a:pt x="2799263" y="257242"/>
                </a:cubicBezTo>
                <a:lnTo>
                  <a:pt x="2803738" y="256646"/>
                </a:lnTo>
                <a:cubicBezTo>
                  <a:pt x="2807388" y="257820"/>
                  <a:pt x="2811377" y="257273"/>
                  <a:pt x="2814579" y="255154"/>
                </a:cubicBezTo>
                <a:lnTo>
                  <a:pt x="2819054" y="254657"/>
                </a:lnTo>
                <a:cubicBezTo>
                  <a:pt x="2823292" y="255990"/>
                  <a:pt x="2827896" y="255523"/>
                  <a:pt x="2831785" y="253364"/>
                </a:cubicBezTo>
                <a:lnTo>
                  <a:pt x="2836260" y="252867"/>
                </a:lnTo>
                <a:cubicBezTo>
                  <a:pt x="2843062" y="254389"/>
                  <a:pt x="2850163" y="253831"/>
                  <a:pt x="2856647" y="251276"/>
                </a:cubicBezTo>
                <a:close/>
                <a:moveTo>
                  <a:pt x="1625605" y="251276"/>
                </a:moveTo>
                <a:cubicBezTo>
                  <a:pt x="1628311" y="251971"/>
                  <a:pt x="1631155" y="251971"/>
                  <a:pt x="1633860" y="251276"/>
                </a:cubicBezTo>
                <a:cubicBezTo>
                  <a:pt x="1644562" y="253066"/>
                  <a:pt x="1655481" y="253066"/>
                  <a:pt x="1666183" y="251276"/>
                </a:cubicBezTo>
                <a:cubicBezTo>
                  <a:pt x="1668927" y="251971"/>
                  <a:pt x="1671792" y="251971"/>
                  <a:pt x="1674537" y="251276"/>
                </a:cubicBezTo>
                <a:cubicBezTo>
                  <a:pt x="1680872" y="253752"/>
                  <a:pt x="1687784" y="254299"/>
                  <a:pt x="1694428" y="252867"/>
                </a:cubicBezTo>
                <a:lnTo>
                  <a:pt x="1698904" y="252867"/>
                </a:lnTo>
                <a:cubicBezTo>
                  <a:pt x="1702086" y="255035"/>
                  <a:pt x="1706113" y="255562"/>
                  <a:pt x="1709744" y="254259"/>
                </a:cubicBezTo>
                <a:lnTo>
                  <a:pt x="1716109" y="254856"/>
                </a:lnTo>
                <a:cubicBezTo>
                  <a:pt x="1718684" y="256666"/>
                  <a:pt x="1721966" y="257143"/>
                  <a:pt x="1724960" y="256149"/>
                </a:cubicBezTo>
                <a:lnTo>
                  <a:pt x="1729535" y="256745"/>
                </a:lnTo>
                <a:cubicBezTo>
                  <a:pt x="1732081" y="258754"/>
                  <a:pt x="1735512" y="259213"/>
                  <a:pt x="1738486" y="257939"/>
                </a:cubicBezTo>
                <a:lnTo>
                  <a:pt x="1742961" y="258734"/>
                </a:lnTo>
                <a:cubicBezTo>
                  <a:pt x="1744264" y="260117"/>
                  <a:pt x="1746283" y="260554"/>
                  <a:pt x="1748033" y="259829"/>
                </a:cubicBezTo>
                <a:lnTo>
                  <a:pt x="1752211" y="261022"/>
                </a:lnTo>
                <a:cubicBezTo>
                  <a:pt x="1754418" y="262862"/>
                  <a:pt x="1757113" y="264035"/>
                  <a:pt x="1759968" y="264403"/>
                </a:cubicBezTo>
                <a:cubicBezTo>
                  <a:pt x="1770808" y="266691"/>
                  <a:pt x="1781549" y="269277"/>
                  <a:pt x="1792191" y="272559"/>
                </a:cubicBezTo>
                <a:cubicBezTo>
                  <a:pt x="1794001" y="273155"/>
                  <a:pt x="1795950" y="273155"/>
                  <a:pt x="1797760" y="272559"/>
                </a:cubicBezTo>
                <a:cubicBezTo>
                  <a:pt x="1799839" y="273851"/>
                  <a:pt x="1802186" y="274667"/>
                  <a:pt x="1804622" y="274946"/>
                </a:cubicBezTo>
                <a:cubicBezTo>
                  <a:pt x="1805597" y="276467"/>
                  <a:pt x="1807446" y="277194"/>
                  <a:pt x="1809197" y="276736"/>
                </a:cubicBezTo>
                <a:cubicBezTo>
                  <a:pt x="1819839" y="282405"/>
                  <a:pt x="1831077" y="286284"/>
                  <a:pt x="1841022" y="292350"/>
                </a:cubicBezTo>
                <a:cubicBezTo>
                  <a:pt x="1898556" y="326503"/>
                  <a:pt x="1947587" y="373256"/>
                  <a:pt x="1984435" y="429098"/>
                </a:cubicBezTo>
                <a:cubicBezTo>
                  <a:pt x="2027398" y="495912"/>
                  <a:pt x="2053664" y="572084"/>
                  <a:pt x="2061014" y="651179"/>
                </a:cubicBezTo>
                <a:cubicBezTo>
                  <a:pt x="2061143" y="651637"/>
                  <a:pt x="2061263" y="652084"/>
                  <a:pt x="2061352" y="652551"/>
                </a:cubicBezTo>
                <a:cubicBezTo>
                  <a:pt x="2063331" y="662070"/>
                  <a:pt x="2057205" y="671387"/>
                  <a:pt x="2047687" y="673358"/>
                </a:cubicBezTo>
                <a:cubicBezTo>
                  <a:pt x="2035554" y="678231"/>
                  <a:pt x="2023321" y="682805"/>
                  <a:pt x="2010988" y="686983"/>
                </a:cubicBezTo>
                <a:cubicBezTo>
                  <a:pt x="1975702" y="699175"/>
                  <a:pt x="1939333" y="707997"/>
                  <a:pt x="1902385" y="713338"/>
                </a:cubicBezTo>
                <a:cubicBezTo>
                  <a:pt x="1828561" y="723969"/>
                  <a:pt x="1753334" y="718917"/>
                  <a:pt x="1681598" y="698519"/>
                </a:cubicBezTo>
                <a:cubicBezTo>
                  <a:pt x="1678515" y="697623"/>
                  <a:pt x="1673841" y="696729"/>
                  <a:pt x="1671653" y="696132"/>
                </a:cubicBezTo>
                <a:cubicBezTo>
                  <a:pt x="1669465" y="695535"/>
                  <a:pt x="1667178" y="695436"/>
                  <a:pt x="1666681" y="692353"/>
                </a:cubicBezTo>
                <a:cubicBezTo>
                  <a:pt x="1666183" y="689269"/>
                  <a:pt x="1668470" y="687877"/>
                  <a:pt x="1670758" y="686585"/>
                </a:cubicBezTo>
                <a:lnTo>
                  <a:pt x="1672448" y="685690"/>
                </a:lnTo>
                <a:cubicBezTo>
                  <a:pt x="1698416" y="672004"/>
                  <a:pt x="1722971" y="655773"/>
                  <a:pt x="1745746" y="637256"/>
                </a:cubicBezTo>
                <a:cubicBezTo>
                  <a:pt x="1754140" y="628961"/>
                  <a:pt x="1763449" y="621651"/>
                  <a:pt x="1773493" y="615475"/>
                </a:cubicBezTo>
                <a:cubicBezTo>
                  <a:pt x="1776298" y="616947"/>
                  <a:pt x="1779511" y="617464"/>
                  <a:pt x="1782643" y="616967"/>
                </a:cubicBezTo>
                <a:cubicBezTo>
                  <a:pt x="1789654" y="618290"/>
                  <a:pt x="1796815" y="618627"/>
                  <a:pt x="1803926" y="617961"/>
                </a:cubicBezTo>
                <a:cubicBezTo>
                  <a:pt x="1815235" y="620050"/>
                  <a:pt x="1826831" y="620050"/>
                  <a:pt x="1838139" y="617961"/>
                </a:cubicBezTo>
                <a:cubicBezTo>
                  <a:pt x="1845240" y="618728"/>
                  <a:pt x="1852420" y="618389"/>
                  <a:pt x="1859421" y="616967"/>
                </a:cubicBezTo>
                <a:cubicBezTo>
                  <a:pt x="1863777" y="618240"/>
                  <a:pt x="1868442" y="617882"/>
                  <a:pt x="1872549" y="615972"/>
                </a:cubicBezTo>
                <a:cubicBezTo>
                  <a:pt x="1876487" y="616589"/>
                  <a:pt x="1880505" y="616251"/>
                  <a:pt x="1884285" y="614978"/>
                </a:cubicBezTo>
                <a:cubicBezTo>
                  <a:pt x="1886741" y="616033"/>
                  <a:pt x="1889566" y="615734"/>
                  <a:pt x="1891744" y="614182"/>
                </a:cubicBezTo>
                <a:cubicBezTo>
                  <a:pt x="1895095" y="614431"/>
                  <a:pt x="1898467" y="614063"/>
                  <a:pt x="1901690" y="613088"/>
                </a:cubicBezTo>
                <a:cubicBezTo>
                  <a:pt x="1903519" y="613874"/>
                  <a:pt x="1905627" y="613565"/>
                  <a:pt x="1907159" y="612293"/>
                </a:cubicBezTo>
                <a:lnTo>
                  <a:pt x="1911236" y="611497"/>
                </a:lnTo>
                <a:cubicBezTo>
                  <a:pt x="1922027" y="611934"/>
                  <a:pt x="1932799" y="610273"/>
                  <a:pt x="1942962" y="606624"/>
                </a:cubicBezTo>
                <a:cubicBezTo>
                  <a:pt x="1950223" y="604536"/>
                  <a:pt x="1952311" y="600059"/>
                  <a:pt x="1951217" y="592600"/>
                </a:cubicBezTo>
                <a:cubicBezTo>
                  <a:pt x="1950799" y="590085"/>
                  <a:pt x="1950133" y="587619"/>
                  <a:pt x="1949228" y="585241"/>
                </a:cubicBezTo>
                <a:cubicBezTo>
                  <a:pt x="1940625" y="560000"/>
                  <a:pt x="1930153" y="535435"/>
                  <a:pt x="1917900" y="511745"/>
                </a:cubicBezTo>
                <a:cubicBezTo>
                  <a:pt x="1916638" y="508125"/>
                  <a:pt x="1914399" y="504922"/>
                  <a:pt x="1911436" y="502496"/>
                </a:cubicBezTo>
                <a:cubicBezTo>
                  <a:pt x="1911038" y="500437"/>
                  <a:pt x="1909994" y="498557"/>
                  <a:pt x="1908452" y="497126"/>
                </a:cubicBezTo>
                <a:cubicBezTo>
                  <a:pt x="1907000" y="490889"/>
                  <a:pt x="1903499" y="485320"/>
                  <a:pt x="1898506" y="481312"/>
                </a:cubicBezTo>
                <a:cubicBezTo>
                  <a:pt x="1898328" y="480725"/>
                  <a:pt x="1897980" y="480208"/>
                  <a:pt x="1897512" y="479820"/>
                </a:cubicBezTo>
                <a:cubicBezTo>
                  <a:pt x="1897482" y="477970"/>
                  <a:pt x="1896348" y="476330"/>
                  <a:pt x="1894628" y="475644"/>
                </a:cubicBezTo>
                <a:cubicBezTo>
                  <a:pt x="1894449" y="475056"/>
                  <a:pt x="1894101" y="474539"/>
                  <a:pt x="1893633" y="474152"/>
                </a:cubicBezTo>
                <a:cubicBezTo>
                  <a:pt x="1893534" y="472341"/>
                  <a:pt x="1892361" y="470770"/>
                  <a:pt x="1890650" y="470173"/>
                </a:cubicBezTo>
                <a:cubicBezTo>
                  <a:pt x="1889646" y="467945"/>
                  <a:pt x="1888064" y="466026"/>
                  <a:pt x="1886075" y="464604"/>
                </a:cubicBezTo>
                <a:cubicBezTo>
                  <a:pt x="1885439" y="461611"/>
                  <a:pt x="1883459" y="459084"/>
                  <a:pt x="1880705" y="457741"/>
                </a:cubicBezTo>
                <a:cubicBezTo>
                  <a:pt x="1879799" y="455872"/>
                  <a:pt x="1878387" y="454281"/>
                  <a:pt x="1876626" y="453167"/>
                </a:cubicBezTo>
                <a:cubicBezTo>
                  <a:pt x="1875821" y="450571"/>
                  <a:pt x="1873991" y="448413"/>
                  <a:pt x="1871555" y="447199"/>
                </a:cubicBezTo>
                <a:cubicBezTo>
                  <a:pt x="1864603" y="437612"/>
                  <a:pt x="1856179" y="429188"/>
                  <a:pt x="1846592" y="422236"/>
                </a:cubicBezTo>
                <a:cubicBezTo>
                  <a:pt x="1845886" y="420556"/>
                  <a:pt x="1844394" y="419333"/>
                  <a:pt x="1842614" y="418955"/>
                </a:cubicBezTo>
                <a:cubicBezTo>
                  <a:pt x="1835255" y="411953"/>
                  <a:pt x="1826989" y="405966"/>
                  <a:pt x="1818048" y="401152"/>
                </a:cubicBezTo>
                <a:cubicBezTo>
                  <a:pt x="1817303" y="399512"/>
                  <a:pt x="1815672" y="398468"/>
                  <a:pt x="1813872" y="398468"/>
                </a:cubicBezTo>
                <a:cubicBezTo>
                  <a:pt x="1811306" y="396081"/>
                  <a:pt x="1808203" y="394340"/>
                  <a:pt x="1804821" y="393395"/>
                </a:cubicBezTo>
                <a:cubicBezTo>
                  <a:pt x="1796318" y="386701"/>
                  <a:pt x="1786681" y="381590"/>
                  <a:pt x="1776377" y="378278"/>
                </a:cubicBezTo>
                <a:cubicBezTo>
                  <a:pt x="1713583" y="353176"/>
                  <a:pt x="1644990" y="346284"/>
                  <a:pt x="1578465" y="358387"/>
                </a:cubicBezTo>
                <a:cubicBezTo>
                  <a:pt x="1564302" y="360665"/>
                  <a:pt x="1550389" y="364256"/>
                  <a:pt x="1536894" y="369128"/>
                </a:cubicBezTo>
                <a:cubicBezTo>
                  <a:pt x="1530528" y="371615"/>
                  <a:pt x="1527644" y="369625"/>
                  <a:pt x="1526948" y="362663"/>
                </a:cubicBezTo>
                <a:cubicBezTo>
                  <a:pt x="1527116" y="358854"/>
                  <a:pt x="1526778" y="355045"/>
                  <a:pt x="1525953" y="351326"/>
                </a:cubicBezTo>
                <a:cubicBezTo>
                  <a:pt x="1526749" y="348054"/>
                  <a:pt x="1526749" y="344653"/>
                  <a:pt x="1525953" y="341381"/>
                </a:cubicBezTo>
                <a:cubicBezTo>
                  <a:pt x="1528270" y="335453"/>
                  <a:pt x="1528718" y="328969"/>
                  <a:pt x="1527246" y="322783"/>
                </a:cubicBezTo>
                <a:cubicBezTo>
                  <a:pt x="1528022" y="320793"/>
                  <a:pt x="1528270" y="318635"/>
                  <a:pt x="1527942" y="316518"/>
                </a:cubicBezTo>
                <a:cubicBezTo>
                  <a:pt x="1530001" y="313245"/>
                  <a:pt x="1530448" y="309217"/>
                  <a:pt x="1529136" y="305577"/>
                </a:cubicBezTo>
                <a:lnTo>
                  <a:pt x="1529931" y="301301"/>
                </a:lnTo>
                <a:cubicBezTo>
                  <a:pt x="1531562" y="299272"/>
                  <a:pt x="1531910" y="296507"/>
                  <a:pt x="1530826" y="294140"/>
                </a:cubicBezTo>
                <a:lnTo>
                  <a:pt x="1532020" y="289863"/>
                </a:lnTo>
                <a:cubicBezTo>
                  <a:pt x="1534556" y="283937"/>
                  <a:pt x="1536226" y="277671"/>
                  <a:pt x="1536993" y="271266"/>
                </a:cubicBezTo>
                <a:cubicBezTo>
                  <a:pt x="1540414" y="266751"/>
                  <a:pt x="1544750" y="263022"/>
                  <a:pt x="1549723" y="260326"/>
                </a:cubicBezTo>
                <a:cubicBezTo>
                  <a:pt x="1556058" y="261221"/>
                  <a:pt x="1562512" y="260137"/>
                  <a:pt x="1568221" y="257242"/>
                </a:cubicBezTo>
                <a:lnTo>
                  <a:pt x="1572696" y="256646"/>
                </a:lnTo>
                <a:cubicBezTo>
                  <a:pt x="1576346" y="257820"/>
                  <a:pt x="1580335" y="257273"/>
                  <a:pt x="1583537" y="255154"/>
                </a:cubicBezTo>
                <a:lnTo>
                  <a:pt x="1588012" y="254657"/>
                </a:lnTo>
                <a:cubicBezTo>
                  <a:pt x="1592249" y="255990"/>
                  <a:pt x="1596854" y="255523"/>
                  <a:pt x="1600743" y="253364"/>
                </a:cubicBezTo>
                <a:lnTo>
                  <a:pt x="1605218" y="252867"/>
                </a:lnTo>
                <a:cubicBezTo>
                  <a:pt x="1612020" y="254389"/>
                  <a:pt x="1619121" y="253831"/>
                  <a:pt x="1625605" y="251276"/>
                </a:cubicBezTo>
                <a:close/>
                <a:moveTo>
                  <a:pt x="394563" y="251276"/>
                </a:moveTo>
                <a:cubicBezTo>
                  <a:pt x="397269" y="251971"/>
                  <a:pt x="400113" y="251971"/>
                  <a:pt x="402818" y="251276"/>
                </a:cubicBezTo>
                <a:cubicBezTo>
                  <a:pt x="413520" y="253066"/>
                  <a:pt x="424439" y="253066"/>
                  <a:pt x="435142" y="251276"/>
                </a:cubicBezTo>
                <a:cubicBezTo>
                  <a:pt x="437886" y="251971"/>
                  <a:pt x="440751" y="251971"/>
                  <a:pt x="443496" y="251276"/>
                </a:cubicBezTo>
                <a:cubicBezTo>
                  <a:pt x="449831" y="253752"/>
                  <a:pt x="456743" y="254299"/>
                  <a:pt x="463386" y="252867"/>
                </a:cubicBezTo>
                <a:lnTo>
                  <a:pt x="467862" y="252867"/>
                </a:lnTo>
                <a:cubicBezTo>
                  <a:pt x="471044" y="255035"/>
                  <a:pt x="475071" y="255562"/>
                  <a:pt x="478702" y="254259"/>
                </a:cubicBezTo>
                <a:lnTo>
                  <a:pt x="485067" y="254856"/>
                </a:lnTo>
                <a:cubicBezTo>
                  <a:pt x="487643" y="256666"/>
                  <a:pt x="490924" y="257143"/>
                  <a:pt x="493918" y="256149"/>
                </a:cubicBezTo>
                <a:lnTo>
                  <a:pt x="498493" y="256745"/>
                </a:lnTo>
                <a:cubicBezTo>
                  <a:pt x="501039" y="258754"/>
                  <a:pt x="504470" y="259213"/>
                  <a:pt x="507444" y="257939"/>
                </a:cubicBezTo>
                <a:lnTo>
                  <a:pt x="511919" y="258734"/>
                </a:lnTo>
                <a:cubicBezTo>
                  <a:pt x="513222" y="260117"/>
                  <a:pt x="515241" y="260554"/>
                  <a:pt x="516991" y="259829"/>
                </a:cubicBezTo>
                <a:lnTo>
                  <a:pt x="521169" y="261022"/>
                </a:lnTo>
                <a:cubicBezTo>
                  <a:pt x="523376" y="262862"/>
                  <a:pt x="526071" y="264035"/>
                  <a:pt x="528926" y="264403"/>
                </a:cubicBezTo>
                <a:cubicBezTo>
                  <a:pt x="539766" y="266691"/>
                  <a:pt x="550507" y="269277"/>
                  <a:pt x="561149" y="272559"/>
                </a:cubicBezTo>
                <a:cubicBezTo>
                  <a:pt x="562959" y="273155"/>
                  <a:pt x="564909" y="273155"/>
                  <a:pt x="566718" y="272559"/>
                </a:cubicBezTo>
                <a:cubicBezTo>
                  <a:pt x="568797" y="273851"/>
                  <a:pt x="571144" y="274667"/>
                  <a:pt x="573580" y="274946"/>
                </a:cubicBezTo>
                <a:cubicBezTo>
                  <a:pt x="574555" y="276467"/>
                  <a:pt x="576404" y="277194"/>
                  <a:pt x="578155" y="276736"/>
                </a:cubicBezTo>
                <a:cubicBezTo>
                  <a:pt x="588797" y="282405"/>
                  <a:pt x="600035" y="286284"/>
                  <a:pt x="609981" y="292350"/>
                </a:cubicBezTo>
                <a:cubicBezTo>
                  <a:pt x="667514" y="326503"/>
                  <a:pt x="716545" y="373256"/>
                  <a:pt x="753393" y="429098"/>
                </a:cubicBezTo>
                <a:cubicBezTo>
                  <a:pt x="796356" y="495912"/>
                  <a:pt x="822622" y="572084"/>
                  <a:pt x="829972" y="651179"/>
                </a:cubicBezTo>
                <a:cubicBezTo>
                  <a:pt x="830102" y="651637"/>
                  <a:pt x="830221" y="652084"/>
                  <a:pt x="830310" y="652551"/>
                </a:cubicBezTo>
                <a:cubicBezTo>
                  <a:pt x="832289" y="662070"/>
                  <a:pt x="826163" y="671387"/>
                  <a:pt x="816645" y="673358"/>
                </a:cubicBezTo>
                <a:cubicBezTo>
                  <a:pt x="804512" y="678231"/>
                  <a:pt x="792279" y="682805"/>
                  <a:pt x="779947" y="686983"/>
                </a:cubicBezTo>
                <a:cubicBezTo>
                  <a:pt x="744660" y="699175"/>
                  <a:pt x="708291" y="707997"/>
                  <a:pt x="671343" y="713338"/>
                </a:cubicBezTo>
                <a:cubicBezTo>
                  <a:pt x="597519" y="723969"/>
                  <a:pt x="522292" y="718917"/>
                  <a:pt x="450556" y="698519"/>
                </a:cubicBezTo>
                <a:cubicBezTo>
                  <a:pt x="447473" y="697623"/>
                  <a:pt x="442799" y="696729"/>
                  <a:pt x="440611" y="696132"/>
                </a:cubicBezTo>
                <a:cubicBezTo>
                  <a:pt x="438423" y="695535"/>
                  <a:pt x="436136" y="695436"/>
                  <a:pt x="435639" y="692353"/>
                </a:cubicBezTo>
                <a:cubicBezTo>
                  <a:pt x="435142" y="689269"/>
                  <a:pt x="437428" y="687877"/>
                  <a:pt x="439716" y="686585"/>
                </a:cubicBezTo>
                <a:lnTo>
                  <a:pt x="441406" y="685690"/>
                </a:lnTo>
                <a:cubicBezTo>
                  <a:pt x="467374" y="672004"/>
                  <a:pt x="491929" y="655773"/>
                  <a:pt x="514704" y="637256"/>
                </a:cubicBezTo>
                <a:cubicBezTo>
                  <a:pt x="523098" y="628961"/>
                  <a:pt x="532407" y="621651"/>
                  <a:pt x="542451" y="615475"/>
                </a:cubicBezTo>
                <a:cubicBezTo>
                  <a:pt x="545256" y="616947"/>
                  <a:pt x="548469" y="617464"/>
                  <a:pt x="551601" y="616967"/>
                </a:cubicBezTo>
                <a:cubicBezTo>
                  <a:pt x="558612" y="618290"/>
                  <a:pt x="565773" y="618627"/>
                  <a:pt x="572885" y="617961"/>
                </a:cubicBezTo>
                <a:cubicBezTo>
                  <a:pt x="584193" y="620050"/>
                  <a:pt x="595789" y="620050"/>
                  <a:pt x="607097" y="617961"/>
                </a:cubicBezTo>
                <a:cubicBezTo>
                  <a:pt x="614198" y="618728"/>
                  <a:pt x="621378" y="618389"/>
                  <a:pt x="628379" y="616967"/>
                </a:cubicBezTo>
                <a:cubicBezTo>
                  <a:pt x="632735" y="618240"/>
                  <a:pt x="637400" y="617882"/>
                  <a:pt x="641507" y="615972"/>
                </a:cubicBezTo>
                <a:cubicBezTo>
                  <a:pt x="645446" y="616589"/>
                  <a:pt x="649463" y="616251"/>
                  <a:pt x="653243" y="614978"/>
                </a:cubicBezTo>
                <a:cubicBezTo>
                  <a:pt x="655699" y="616033"/>
                  <a:pt x="658524" y="615734"/>
                  <a:pt x="660703" y="614182"/>
                </a:cubicBezTo>
                <a:cubicBezTo>
                  <a:pt x="664053" y="614431"/>
                  <a:pt x="667425" y="614063"/>
                  <a:pt x="670648" y="613088"/>
                </a:cubicBezTo>
                <a:cubicBezTo>
                  <a:pt x="672477" y="613874"/>
                  <a:pt x="674585" y="613565"/>
                  <a:pt x="676117" y="612293"/>
                </a:cubicBezTo>
                <a:lnTo>
                  <a:pt x="680194" y="611497"/>
                </a:lnTo>
                <a:cubicBezTo>
                  <a:pt x="690986" y="611934"/>
                  <a:pt x="701757" y="610273"/>
                  <a:pt x="711920" y="606624"/>
                </a:cubicBezTo>
                <a:cubicBezTo>
                  <a:pt x="719181" y="604536"/>
                  <a:pt x="721270" y="600059"/>
                  <a:pt x="720175" y="592600"/>
                </a:cubicBezTo>
                <a:cubicBezTo>
                  <a:pt x="719758" y="590085"/>
                  <a:pt x="719092" y="587619"/>
                  <a:pt x="718186" y="585241"/>
                </a:cubicBezTo>
                <a:cubicBezTo>
                  <a:pt x="709584" y="560000"/>
                  <a:pt x="699111" y="535435"/>
                  <a:pt x="686858" y="511745"/>
                </a:cubicBezTo>
                <a:cubicBezTo>
                  <a:pt x="685596" y="508125"/>
                  <a:pt x="683357" y="504922"/>
                  <a:pt x="680394" y="502496"/>
                </a:cubicBezTo>
                <a:cubicBezTo>
                  <a:pt x="679996" y="500437"/>
                  <a:pt x="678952" y="498557"/>
                  <a:pt x="677410" y="497126"/>
                </a:cubicBezTo>
                <a:cubicBezTo>
                  <a:pt x="675958" y="490889"/>
                  <a:pt x="672457" y="485320"/>
                  <a:pt x="667464" y="481312"/>
                </a:cubicBezTo>
                <a:cubicBezTo>
                  <a:pt x="667286" y="480725"/>
                  <a:pt x="666938" y="480208"/>
                  <a:pt x="666470" y="479820"/>
                </a:cubicBezTo>
                <a:cubicBezTo>
                  <a:pt x="666440" y="477970"/>
                  <a:pt x="665306" y="476330"/>
                  <a:pt x="663586" y="475644"/>
                </a:cubicBezTo>
                <a:cubicBezTo>
                  <a:pt x="663407" y="475056"/>
                  <a:pt x="663059" y="474539"/>
                  <a:pt x="662591" y="474152"/>
                </a:cubicBezTo>
                <a:cubicBezTo>
                  <a:pt x="662492" y="472341"/>
                  <a:pt x="661319" y="470770"/>
                  <a:pt x="659608" y="470173"/>
                </a:cubicBezTo>
                <a:cubicBezTo>
                  <a:pt x="658604" y="467945"/>
                  <a:pt x="657022" y="466026"/>
                  <a:pt x="655033" y="464604"/>
                </a:cubicBezTo>
                <a:cubicBezTo>
                  <a:pt x="654397" y="461611"/>
                  <a:pt x="652417" y="459084"/>
                  <a:pt x="649663" y="457741"/>
                </a:cubicBezTo>
                <a:cubicBezTo>
                  <a:pt x="648758" y="455872"/>
                  <a:pt x="647345" y="454281"/>
                  <a:pt x="645585" y="453167"/>
                </a:cubicBezTo>
                <a:cubicBezTo>
                  <a:pt x="644780" y="450571"/>
                  <a:pt x="642949" y="448413"/>
                  <a:pt x="640513" y="447199"/>
                </a:cubicBezTo>
                <a:cubicBezTo>
                  <a:pt x="633561" y="437612"/>
                  <a:pt x="625137" y="429188"/>
                  <a:pt x="615550" y="422236"/>
                </a:cubicBezTo>
                <a:cubicBezTo>
                  <a:pt x="614844" y="420556"/>
                  <a:pt x="613352" y="419333"/>
                  <a:pt x="611572" y="418955"/>
                </a:cubicBezTo>
                <a:cubicBezTo>
                  <a:pt x="604213" y="411953"/>
                  <a:pt x="595947" y="405966"/>
                  <a:pt x="587007" y="401152"/>
                </a:cubicBezTo>
                <a:cubicBezTo>
                  <a:pt x="586261" y="399512"/>
                  <a:pt x="584630" y="398468"/>
                  <a:pt x="582830" y="398468"/>
                </a:cubicBezTo>
                <a:cubicBezTo>
                  <a:pt x="580264" y="396081"/>
                  <a:pt x="577161" y="394340"/>
                  <a:pt x="573779" y="393395"/>
                </a:cubicBezTo>
                <a:cubicBezTo>
                  <a:pt x="565276" y="386701"/>
                  <a:pt x="555639" y="381590"/>
                  <a:pt x="545335" y="378278"/>
                </a:cubicBezTo>
                <a:cubicBezTo>
                  <a:pt x="482541" y="353176"/>
                  <a:pt x="413948" y="346284"/>
                  <a:pt x="347423" y="358387"/>
                </a:cubicBezTo>
                <a:cubicBezTo>
                  <a:pt x="333260" y="360665"/>
                  <a:pt x="319347" y="364256"/>
                  <a:pt x="305852" y="369128"/>
                </a:cubicBezTo>
                <a:cubicBezTo>
                  <a:pt x="299486" y="371615"/>
                  <a:pt x="296602" y="369625"/>
                  <a:pt x="295906" y="362663"/>
                </a:cubicBezTo>
                <a:cubicBezTo>
                  <a:pt x="296075" y="358854"/>
                  <a:pt x="295736" y="355045"/>
                  <a:pt x="294911" y="351326"/>
                </a:cubicBezTo>
                <a:cubicBezTo>
                  <a:pt x="295707" y="348054"/>
                  <a:pt x="295707" y="344653"/>
                  <a:pt x="294911" y="341381"/>
                </a:cubicBezTo>
                <a:cubicBezTo>
                  <a:pt x="297228" y="335453"/>
                  <a:pt x="297676" y="328969"/>
                  <a:pt x="296204" y="322783"/>
                </a:cubicBezTo>
                <a:cubicBezTo>
                  <a:pt x="296980" y="320793"/>
                  <a:pt x="297228" y="318635"/>
                  <a:pt x="296900" y="316518"/>
                </a:cubicBezTo>
                <a:cubicBezTo>
                  <a:pt x="298960" y="313245"/>
                  <a:pt x="299406" y="309217"/>
                  <a:pt x="298094" y="305577"/>
                </a:cubicBezTo>
                <a:lnTo>
                  <a:pt x="298890" y="301301"/>
                </a:lnTo>
                <a:cubicBezTo>
                  <a:pt x="300520" y="299272"/>
                  <a:pt x="300868" y="296507"/>
                  <a:pt x="299784" y="294140"/>
                </a:cubicBezTo>
                <a:lnTo>
                  <a:pt x="300978" y="289863"/>
                </a:lnTo>
                <a:cubicBezTo>
                  <a:pt x="303514" y="283937"/>
                  <a:pt x="305185" y="277671"/>
                  <a:pt x="305951" y="271266"/>
                </a:cubicBezTo>
                <a:cubicBezTo>
                  <a:pt x="309372" y="266751"/>
                  <a:pt x="313708" y="263022"/>
                  <a:pt x="318681" y="260326"/>
                </a:cubicBezTo>
                <a:cubicBezTo>
                  <a:pt x="325016" y="261221"/>
                  <a:pt x="331471" y="260137"/>
                  <a:pt x="337179" y="257242"/>
                </a:cubicBezTo>
                <a:lnTo>
                  <a:pt x="341654" y="256646"/>
                </a:lnTo>
                <a:cubicBezTo>
                  <a:pt x="345304" y="257820"/>
                  <a:pt x="349293" y="257273"/>
                  <a:pt x="352495" y="255154"/>
                </a:cubicBezTo>
                <a:lnTo>
                  <a:pt x="356970" y="254657"/>
                </a:lnTo>
                <a:cubicBezTo>
                  <a:pt x="361208" y="255990"/>
                  <a:pt x="365812" y="255523"/>
                  <a:pt x="369700" y="253364"/>
                </a:cubicBezTo>
                <a:lnTo>
                  <a:pt x="374176" y="252867"/>
                </a:lnTo>
                <a:cubicBezTo>
                  <a:pt x="380978" y="254389"/>
                  <a:pt x="388079" y="253831"/>
                  <a:pt x="394563" y="251276"/>
                </a:cubicBezTo>
                <a:close/>
                <a:moveTo>
                  <a:pt x="4114643" y="4216"/>
                </a:moveTo>
                <a:cubicBezTo>
                  <a:pt x="4114892" y="4575"/>
                  <a:pt x="4115299" y="4793"/>
                  <a:pt x="4115737" y="4814"/>
                </a:cubicBezTo>
                <a:cubicBezTo>
                  <a:pt x="4116583" y="6614"/>
                  <a:pt x="4118333" y="7827"/>
                  <a:pt x="4120312" y="7996"/>
                </a:cubicBezTo>
                <a:cubicBezTo>
                  <a:pt x="4120581" y="8374"/>
                  <a:pt x="4120959" y="8652"/>
                  <a:pt x="4121405" y="8791"/>
                </a:cubicBezTo>
                <a:cubicBezTo>
                  <a:pt x="4122370" y="10452"/>
                  <a:pt x="4124071" y="11566"/>
                  <a:pt x="4125981" y="11775"/>
                </a:cubicBezTo>
                <a:cubicBezTo>
                  <a:pt x="4130386" y="15783"/>
                  <a:pt x="4135339" y="19125"/>
                  <a:pt x="4140700" y="21720"/>
                </a:cubicBezTo>
                <a:cubicBezTo>
                  <a:pt x="4141585" y="23351"/>
                  <a:pt x="4143226" y="24435"/>
                  <a:pt x="4145076" y="24604"/>
                </a:cubicBezTo>
                <a:lnTo>
                  <a:pt x="4179288" y="52053"/>
                </a:lnTo>
                <a:cubicBezTo>
                  <a:pt x="4179934" y="53774"/>
                  <a:pt x="4181446" y="55027"/>
                  <a:pt x="4183266" y="55335"/>
                </a:cubicBezTo>
                <a:cubicBezTo>
                  <a:pt x="4187453" y="60368"/>
                  <a:pt x="4192306" y="64823"/>
                  <a:pt x="4197687" y="68563"/>
                </a:cubicBezTo>
                <a:cubicBezTo>
                  <a:pt x="4201188" y="74282"/>
                  <a:pt x="4206041" y="79065"/>
                  <a:pt x="4211810" y="82487"/>
                </a:cubicBezTo>
                <a:cubicBezTo>
                  <a:pt x="4216942" y="89488"/>
                  <a:pt x="4222888" y="95874"/>
                  <a:pt x="4229512" y="101483"/>
                </a:cubicBezTo>
                <a:cubicBezTo>
                  <a:pt x="4229711" y="103342"/>
                  <a:pt x="4231004" y="104914"/>
                  <a:pt x="4232794" y="105461"/>
                </a:cubicBezTo>
                <a:cubicBezTo>
                  <a:pt x="4234127" y="108494"/>
                  <a:pt x="4236255" y="111110"/>
                  <a:pt x="4238960" y="113019"/>
                </a:cubicBezTo>
                <a:cubicBezTo>
                  <a:pt x="4239279" y="114888"/>
                  <a:pt x="4240631" y="116430"/>
                  <a:pt x="4242441" y="116997"/>
                </a:cubicBezTo>
                <a:cubicBezTo>
                  <a:pt x="4244033" y="119383"/>
                  <a:pt x="4245425" y="121870"/>
                  <a:pt x="4247115" y="124158"/>
                </a:cubicBezTo>
                <a:cubicBezTo>
                  <a:pt x="4268498" y="152015"/>
                  <a:pt x="4286927" y="182009"/>
                  <a:pt x="4302114" y="213667"/>
                </a:cubicBezTo>
                <a:cubicBezTo>
                  <a:pt x="4308677" y="227092"/>
                  <a:pt x="4314346" y="240916"/>
                  <a:pt x="4320413" y="254541"/>
                </a:cubicBezTo>
                <a:cubicBezTo>
                  <a:pt x="4319985" y="257903"/>
                  <a:pt x="4321119" y="261275"/>
                  <a:pt x="4323495" y="263691"/>
                </a:cubicBezTo>
                <a:cubicBezTo>
                  <a:pt x="4323596" y="267202"/>
                  <a:pt x="4324590" y="270623"/>
                  <a:pt x="4326380" y="273636"/>
                </a:cubicBezTo>
                <a:cubicBezTo>
                  <a:pt x="4325833" y="274860"/>
                  <a:pt x="4326201" y="276311"/>
                  <a:pt x="4327275" y="277117"/>
                </a:cubicBezTo>
                <a:lnTo>
                  <a:pt x="4328269" y="281294"/>
                </a:lnTo>
                <a:cubicBezTo>
                  <a:pt x="4327693" y="282508"/>
                  <a:pt x="4327981" y="283960"/>
                  <a:pt x="4328966" y="284875"/>
                </a:cubicBezTo>
                <a:cubicBezTo>
                  <a:pt x="4329085" y="288982"/>
                  <a:pt x="4330170" y="293010"/>
                  <a:pt x="4332148" y="296610"/>
                </a:cubicBezTo>
                <a:lnTo>
                  <a:pt x="4327176" y="301185"/>
                </a:lnTo>
                <a:cubicBezTo>
                  <a:pt x="4304292" y="283054"/>
                  <a:pt x="4277320" y="270803"/>
                  <a:pt x="4248607" y="265482"/>
                </a:cubicBezTo>
                <a:cubicBezTo>
                  <a:pt x="4244967" y="262965"/>
                  <a:pt x="4240690" y="261523"/>
                  <a:pt x="4236275" y="261304"/>
                </a:cubicBezTo>
                <a:cubicBezTo>
                  <a:pt x="4230507" y="260011"/>
                  <a:pt x="4224639" y="258917"/>
                  <a:pt x="4218771" y="257724"/>
                </a:cubicBezTo>
                <a:cubicBezTo>
                  <a:pt x="4212416" y="252284"/>
                  <a:pt x="4207344" y="245481"/>
                  <a:pt x="4203953" y="237833"/>
                </a:cubicBezTo>
                <a:cubicBezTo>
                  <a:pt x="4187403" y="206913"/>
                  <a:pt x="4166359" y="178628"/>
                  <a:pt x="4141496" y="153894"/>
                </a:cubicBezTo>
                <a:cubicBezTo>
                  <a:pt x="4133440" y="145342"/>
                  <a:pt x="4124688" y="137286"/>
                  <a:pt x="4116234" y="129229"/>
                </a:cubicBezTo>
                <a:cubicBezTo>
                  <a:pt x="4107781" y="121174"/>
                  <a:pt x="4102510" y="121174"/>
                  <a:pt x="4094057" y="129229"/>
                </a:cubicBezTo>
                <a:cubicBezTo>
                  <a:pt x="4070794" y="150970"/>
                  <a:pt x="4049242" y="174471"/>
                  <a:pt x="4029611" y="199544"/>
                </a:cubicBezTo>
                <a:cubicBezTo>
                  <a:pt x="4008953" y="226336"/>
                  <a:pt x="3993906" y="257018"/>
                  <a:pt x="3985353" y="289748"/>
                </a:cubicBezTo>
                <a:cubicBezTo>
                  <a:pt x="3983592" y="295556"/>
                  <a:pt x="3982629" y="301584"/>
                  <a:pt x="3982469" y="307650"/>
                </a:cubicBezTo>
                <a:cubicBezTo>
                  <a:pt x="3981465" y="308615"/>
                  <a:pt x="3981256" y="310136"/>
                  <a:pt x="3981972" y="311330"/>
                </a:cubicBezTo>
                <a:cubicBezTo>
                  <a:pt x="3980430" y="316282"/>
                  <a:pt x="3979923" y="321493"/>
                  <a:pt x="3980480" y="326645"/>
                </a:cubicBezTo>
                <a:cubicBezTo>
                  <a:pt x="3978690" y="329679"/>
                  <a:pt x="3978511" y="333398"/>
                  <a:pt x="3979983" y="336590"/>
                </a:cubicBezTo>
                <a:cubicBezTo>
                  <a:pt x="3979088" y="339843"/>
                  <a:pt x="3979088" y="343284"/>
                  <a:pt x="3979983" y="346536"/>
                </a:cubicBezTo>
                <a:cubicBezTo>
                  <a:pt x="3978063" y="356720"/>
                  <a:pt x="3978919" y="367232"/>
                  <a:pt x="3982469" y="376969"/>
                </a:cubicBezTo>
                <a:cubicBezTo>
                  <a:pt x="3982290" y="379664"/>
                  <a:pt x="3982768" y="382360"/>
                  <a:pt x="3983862" y="384826"/>
                </a:cubicBezTo>
                <a:cubicBezTo>
                  <a:pt x="3983265" y="386020"/>
                  <a:pt x="3983504" y="387471"/>
                  <a:pt x="3984458" y="388406"/>
                </a:cubicBezTo>
                <a:cubicBezTo>
                  <a:pt x="3984757" y="390893"/>
                  <a:pt x="3985353" y="393478"/>
                  <a:pt x="3985353" y="395866"/>
                </a:cubicBezTo>
                <a:cubicBezTo>
                  <a:pt x="3993120" y="433041"/>
                  <a:pt x="4007790" y="468427"/>
                  <a:pt x="4028615" y="500192"/>
                </a:cubicBezTo>
                <a:cubicBezTo>
                  <a:pt x="4038710" y="516443"/>
                  <a:pt x="4051222" y="531062"/>
                  <a:pt x="4065711" y="543554"/>
                </a:cubicBezTo>
                <a:cubicBezTo>
                  <a:pt x="4066876" y="546726"/>
                  <a:pt x="4069581" y="549084"/>
                  <a:pt x="4072872" y="549819"/>
                </a:cubicBezTo>
                <a:lnTo>
                  <a:pt x="4076751" y="553102"/>
                </a:lnTo>
                <a:cubicBezTo>
                  <a:pt x="4077786" y="555419"/>
                  <a:pt x="4079844" y="557109"/>
                  <a:pt x="4082320" y="557676"/>
                </a:cubicBezTo>
                <a:lnTo>
                  <a:pt x="4086398" y="560760"/>
                </a:lnTo>
                <a:cubicBezTo>
                  <a:pt x="4087393" y="561953"/>
                  <a:pt x="4088387" y="563246"/>
                  <a:pt x="4089481" y="564340"/>
                </a:cubicBezTo>
                <a:cubicBezTo>
                  <a:pt x="4096244" y="571003"/>
                  <a:pt x="4096046" y="573788"/>
                  <a:pt x="4087591" y="578661"/>
                </a:cubicBezTo>
                <a:cubicBezTo>
                  <a:pt x="4074026" y="586359"/>
                  <a:pt x="4059774" y="592784"/>
                  <a:pt x="4045025" y="597855"/>
                </a:cubicBezTo>
                <a:cubicBezTo>
                  <a:pt x="4032196" y="602331"/>
                  <a:pt x="4019068" y="606011"/>
                  <a:pt x="4006039" y="610188"/>
                </a:cubicBezTo>
                <a:cubicBezTo>
                  <a:pt x="3997188" y="613699"/>
                  <a:pt x="3987084" y="610854"/>
                  <a:pt x="3981375" y="603226"/>
                </a:cubicBezTo>
                <a:lnTo>
                  <a:pt x="3963175" y="582440"/>
                </a:lnTo>
                <a:cubicBezTo>
                  <a:pt x="3960251" y="578294"/>
                  <a:pt x="3956651" y="574663"/>
                  <a:pt x="3952534" y="571700"/>
                </a:cubicBezTo>
                <a:cubicBezTo>
                  <a:pt x="3942190" y="557080"/>
                  <a:pt x="3931748" y="542559"/>
                  <a:pt x="3921305" y="527940"/>
                </a:cubicBezTo>
                <a:cubicBezTo>
                  <a:pt x="3921295" y="525991"/>
                  <a:pt x="3920231" y="524200"/>
                  <a:pt x="3918520" y="523266"/>
                </a:cubicBezTo>
                <a:cubicBezTo>
                  <a:pt x="3917616" y="520033"/>
                  <a:pt x="3915944" y="517059"/>
                  <a:pt x="3913647" y="514613"/>
                </a:cubicBezTo>
                <a:cubicBezTo>
                  <a:pt x="3913707" y="512624"/>
                  <a:pt x="3912682" y="510754"/>
                  <a:pt x="3910961" y="509740"/>
                </a:cubicBezTo>
                <a:cubicBezTo>
                  <a:pt x="3909242" y="504687"/>
                  <a:pt x="3906835" y="499904"/>
                  <a:pt x="3903801" y="495518"/>
                </a:cubicBezTo>
                <a:cubicBezTo>
                  <a:pt x="3899863" y="482529"/>
                  <a:pt x="3895009" y="469829"/>
                  <a:pt x="3889281" y="457526"/>
                </a:cubicBezTo>
                <a:lnTo>
                  <a:pt x="3888386" y="453549"/>
                </a:lnTo>
                <a:cubicBezTo>
                  <a:pt x="3888883" y="450723"/>
                  <a:pt x="3888684" y="447820"/>
                  <a:pt x="3887789" y="445095"/>
                </a:cubicBezTo>
                <a:cubicBezTo>
                  <a:pt x="3879773" y="405462"/>
                  <a:pt x="3876114" y="365085"/>
                  <a:pt x="3876849" y="324657"/>
                </a:cubicBezTo>
                <a:cubicBezTo>
                  <a:pt x="3877347" y="302399"/>
                  <a:pt x="3881444" y="280370"/>
                  <a:pt x="3888982" y="259415"/>
                </a:cubicBezTo>
                <a:cubicBezTo>
                  <a:pt x="3893508" y="249251"/>
                  <a:pt x="3897198" y="238749"/>
                  <a:pt x="3900022" y="227988"/>
                </a:cubicBezTo>
                <a:cubicBezTo>
                  <a:pt x="3901057" y="226755"/>
                  <a:pt x="3901682" y="225222"/>
                  <a:pt x="3901812" y="223612"/>
                </a:cubicBezTo>
                <a:cubicBezTo>
                  <a:pt x="3907978" y="215108"/>
                  <a:pt x="3912752" y="205670"/>
                  <a:pt x="3915935" y="195665"/>
                </a:cubicBezTo>
                <a:cubicBezTo>
                  <a:pt x="3917387" y="194372"/>
                  <a:pt x="3918341" y="192612"/>
                  <a:pt x="3918620" y="190692"/>
                </a:cubicBezTo>
                <a:cubicBezTo>
                  <a:pt x="3922240" y="187519"/>
                  <a:pt x="3924656" y="183203"/>
                  <a:pt x="3925482" y="178459"/>
                </a:cubicBezTo>
                <a:cubicBezTo>
                  <a:pt x="3925870" y="178121"/>
                  <a:pt x="3926148" y="177664"/>
                  <a:pt x="3926278" y="177167"/>
                </a:cubicBezTo>
                <a:cubicBezTo>
                  <a:pt x="3927918" y="176292"/>
                  <a:pt x="3929012" y="174640"/>
                  <a:pt x="3929162" y="172791"/>
                </a:cubicBezTo>
                <a:cubicBezTo>
                  <a:pt x="3930574" y="171418"/>
                  <a:pt x="3931539" y="169648"/>
                  <a:pt x="3931946" y="167718"/>
                </a:cubicBezTo>
                <a:cubicBezTo>
                  <a:pt x="3933707" y="166804"/>
                  <a:pt x="3934841" y="165023"/>
                  <a:pt x="3934931" y="163044"/>
                </a:cubicBezTo>
                <a:cubicBezTo>
                  <a:pt x="3938262" y="159165"/>
                  <a:pt x="3941107" y="154889"/>
                  <a:pt x="3943384" y="150314"/>
                </a:cubicBezTo>
                <a:cubicBezTo>
                  <a:pt x="3945105" y="149518"/>
                  <a:pt x="3946248" y="147837"/>
                  <a:pt x="3946367" y="145938"/>
                </a:cubicBezTo>
                <a:cubicBezTo>
                  <a:pt x="3950395" y="141463"/>
                  <a:pt x="3953936" y="136559"/>
                  <a:pt x="3956910" y="131319"/>
                </a:cubicBezTo>
                <a:cubicBezTo>
                  <a:pt x="3958630" y="130453"/>
                  <a:pt x="3959844" y="128832"/>
                  <a:pt x="3960191" y="126943"/>
                </a:cubicBezTo>
                <a:cubicBezTo>
                  <a:pt x="3964866" y="122556"/>
                  <a:pt x="3968853" y="117494"/>
                  <a:pt x="3972027" y="111925"/>
                </a:cubicBezTo>
                <a:cubicBezTo>
                  <a:pt x="3975477" y="110443"/>
                  <a:pt x="3978073" y="107479"/>
                  <a:pt x="3979088" y="103869"/>
                </a:cubicBezTo>
                <a:cubicBezTo>
                  <a:pt x="3984210" y="99294"/>
                  <a:pt x="3988874" y="94232"/>
                  <a:pt x="3993012" y="88753"/>
                </a:cubicBezTo>
                <a:cubicBezTo>
                  <a:pt x="3994801" y="88195"/>
                  <a:pt x="3996135" y="86713"/>
                  <a:pt x="3996493" y="84874"/>
                </a:cubicBezTo>
                <a:cubicBezTo>
                  <a:pt x="3999635" y="82834"/>
                  <a:pt x="4002311" y="80159"/>
                  <a:pt x="4004349" y="77017"/>
                </a:cubicBezTo>
                <a:cubicBezTo>
                  <a:pt x="4009292" y="74680"/>
                  <a:pt x="4013340" y="70810"/>
                  <a:pt x="4015885" y="65977"/>
                </a:cubicBezTo>
                <a:cubicBezTo>
                  <a:pt x="4020908" y="62735"/>
                  <a:pt x="4025404" y="58747"/>
                  <a:pt x="4029213" y="54142"/>
                </a:cubicBezTo>
                <a:cubicBezTo>
                  <a:pt x="4031440" y="53744"/>
                  <a:pt x="4033240" y="52133"/>
                  <a:pt x="4033886" y="49965"/>
                </a:cubicBezTo>
                <a:cubicBezTo>
                  <a:pt x="4042370" y="44246"/>
                  <a:pt x="4050386" y="37862"/>
                  <a:pt x="4057855" y="30870"/>
                </a:cubicBezTo>
                <a:cubicBezTo>
                  <a:pt x="4059735" y="30622"/>
                  <a:pt x="4061355" y="29418"/>
                  <a:pt x="4062131" y="27687"/>
                </a:cubicBezTo>
                <a:cubicBezTo>
                  <a:pt x="4065612" y="26275"/>
                  <a:pt x="4068696" y="24017"/>
                  <a:pt x="4071082" y="21123"/>
                </a:cubicBezTo>
                <a:cubicBezTo>
                  <a:pt x="4072982" y="21004"/>
                  <a:pt x="4074663" y="19861"/>
                  <a:pt x="4075458" y="18140"/>
                </a:cubicBezTo>
                <a:cubicBezTo>
                  <a:pt x="4078999" y="16857"/>
                  <a:pt x="4082171" y="14749"/>
                  <a:pt x="4084707" y="11974"/>
                </a:cubicBezTo>
                <a:cubicBezTo>
                  <a:pt x="4086687" y="11854"/>
                  <a:pt x="4088428" y="10621"/>
                  <a:pt x="4089183" y="8791"/>
                </a:cubicBezTo>
                <a:cubicBezTo>
                  <a:pt x="4091142" y="8423"/>
                  <a:pt x="4092912" y="7369"/>
                  <a:pt x="4094156" y="5808"/>
                </a:cubicBezTo>
                <a:cubicBezTo>
                  <a:pt x="4100600" y="2953"/>
                  <a:pt x="4107831" y="2396"/>
                  <a:pt x="4114643" y="4216"/>
                </a:cubicBezTo>
                <a:close/>
                <a:moveTo>
                  <a:pt x="2883600" y="1049"/>
                </a:moveTo>
                <a:cubicBezTo>
                  <a:pt x="2883849" y="1408"/>
                  <a:pt x="2884256" y="1626"/>
                  <a:pt x="2884694" y="1647"/>
                </a:cubicBezTo>
                <a:cubicBezTo>
                  <a:pt x="2885540" y="3447"/>
                  <a:pt x="2887290" y="4660"/>
                  <a:pt x="2889269" y="4829"/>
                </a:cubicBezTo>
                <a:cubicBezTo>
                  <a:pt x="2889538" y="5207"/>
                  <a:pt x="2889916" y="5485"/>
                  <a:pt x="2890362" y="5624"/>
                </a:cubicBezTo>
                <a:cubicBezTo>
                  <a:pt x="2891327" y="7285"/>
                  <a:pt x="2893028" y="8399"/>
                  <a:pt x="2894938" y="8608"/>
                </a:cubicBezTo>
                <a:cubicBezTo>
                  <a:pt x="2899343" y="12616"/>
                  <a:pt x="2904296" y="15958"/>
                  <a:pt x="2909657" y="18553"/>
                </a:cubicBezTo>
                <a:cubicBezTo>
                  <a:pt x="2910542" y="20184"/>
                  <a:pt x="2912183" y="21268"/>
                  <a:pt x="2914033" y="21437"/>
                </a:cubicBezTo>
                <a:lnTo>
                  <a:pt x="2948245" y="48886"/>
                </a:lnTo>
                <a:cubicBezTo>
                  <a:pt x="2948891" y="50607"/>
                  <a:pt x="2950403" y="51860"/>
                  <a:pt x="2952223" y="52168"/>
                </a:cubicBezTo>
                <a:cubicBezTo>
                  <a:pt x="2956410" y="57201"/>
                  <a:pt x="2961263" y="61656"/>
                  <a:pt x="2966644" y="65396"/>
                </a:cubicBezTo>
                <a:cubicBezTo>
                  <a:pt x="2970145" y="71115"/>
                  <a:pt x="2974998" y="75898"/>
                  <a:pt x="2980767" y="79320"/>
                </a:cubicBezTo>
                <a:cubicBezTo>
                  <a:pt x="2985899" y="86321"/>
                  <a:pt x="2991845" y="92707"/>
                  <a:pt x="2998469" y="98316"/>
                </a:cubicBezTo>
                <a:cubicBezTo>
                  <a:pt x="2998668" y="100175"/>
                  <a:pt x="2999961" y="101747"/>
                  <a:pt x="3001751" y="102294"/>
                </a:cubicBezTo>
                <a:cubicBezTo>
                  <a:pt x="3003084" y="105327"/>
                  <a:pt x="3005212" y="107943"/>
                  <a:pt x="3007917" y="109852"/>
                </a:cubicBezTo>
                <a:cubicBezTo>
                  <a:pt x="3008236" y="111721"/>
                  <a:pt x="3009588" y="113263"/>
                  <a:pt x="3011398" y="113830"/>
                </a:cubicBezTo>
                <a:cubicBezTo>
                  <a:pt x="3012990" y="116216"/>
                  <a:pt x="3014382" y="118703"/>
                  <a:pt x="3016072" y="120991"/>
                </a:cubicBezTo>
                <a:cubicBezTo>
                  <a:pt x="3037455" y="148848"/>
                  <a:pt x="3055884" y="178842"/>
                  <a:pt x="3071071" y="210500"/>
                </a:cubicBezTo>
                <a:cubicBezTo>
                  <a:pt x="3077634" y="223925"/>
                  <a:pt x="3083303" y="237749"/>
                  <a:pt x="3089370" y="251374"/>
                </a:cubicBezTo>
                <a:cubicBezTo>
                  <a:pt x="3088942" y="254736"/>
                  <a:pt x="3090076" y="258108"/>
                  <a:pt x="3092452" y="260524"/>
                </a:cubicBezTo>
                <a:cubicBezTo>
                  <a:pt x="3092553" y="264035"/>
                  <a:pt x="3093547" y="267456"/>
                  <a:pt x="3095337" y="270469"/>
                </a:cubicBezTo>
                <a:cubicBezTo>
                  <a:pt x="3094790" y="271693"/>
                  <a:pt x="3095158" y="273144"/>
                  <a:pt x="3096232" y="273950"/>
                </a:cubicBezTo>
                <a:lnTo>
                  <a:pt x="3097226" y="278127"/>
                </a:lnTo>
                <a:cubicBezTo>
                  <a:pt x="3096650" y="279341"/>
                  <a:pt x="3096938" y="280793"/>
                  <a:pt x="3097923" y="281708"/>
                </a:cubicBezTo>
                <a:cubicBezTo>
                  <a:pt x="3098042" y="285815"/>
                  <a:pt x="3099126" y="289843"/>
                  <a:pt x="3101105" y="293443"/>
                </a:cubicBezTo>
                <a:lnTo>
                  <a:pt x="3096133" y="298018"/>
                </a:lnTo>
                <a:cubicBezTo>
                  <a:pt x="3073249" y="279887"/>
                  <a:pt x="3046277" y="267636"/>
                  <a:pt x="3017564" y="262315"/>
                </a:cubicBezTo>
                <a:cubicBezTo>
                  <a:pt x="3013924" y="259798"/>
                  <a:pt x="3009647" y="258356"/>
                  <a:pt x="3005232" y="258137"/>
                </a:cubicBezTo>
                <a:cubicBezTo>
                  <a:pt x="2999464" y="256844"/>
                  <a:pt x="2993596" y="255750"/>
                  <a:pt x="2987728" y="254557"/>
                </a:cubicBezTo>
                <a:cubicBezTo>
                  <a:pt x="2981373" y="249117"/>
                  <a:pt x="2976301" y="242314"/>
                  <a:pt x="2972910" y="234666"/>
                </a:cubicBezTo>
                <a:cubicBezTo>
                  <a:pt x="2956360" y="203746"/>
                  <a:pt x="2935316" y="175461"/>
                  <a:pt x="2910453" y="150727"/>
                </a:cubicBezTo>
                <a:cubicBezTo>
                  <a:pt x="2902397" y="142175"/>
                  <a:pt x="2893645" y="134119"/>
                  <a:pt x="2885191" y="126062"/>
                </a:cubicBezTo>
                <a:cubicBezTo>
                  <a:pt x="2876738" y="118007"/>
                  <a:pt x="2871467" y="118007"/>
                  <a:pt x="2863014" y="126062"/>
                </a:cubicBezTo>
                <a:cubicBezTo>
                  <a:pt x="2839751" y="147803"/>
                  <a:pt x="2818199" y="171304"/>
                  <a:pt x="2798568" y="196377"/>
                </a:cubicBezTo>
                <a:cubicBezTo>
                  <a:pt x="2777910" y="223169"/>
                  <a:pt x="2762863" y="253851"/>
                  <a:pt x="2754310" y="286581"/>
                </a:cubicBezTo>
                <a:cubicBezTo>
                  <a:pt x="2752549" y="292389"/>
                  <a:pt x="2751586" y="298417"/>
                  <a:pt x="2751426" y="304483"/>
                </a:cubicBezTo>
                <a:cubicBezTo>
                  <a:pt x="2750422" y="305448"/>
                  <a:pt x="2750213" y="306969"/>
                  <a:pt x="2750929" y="308163"/>
                </a:cubicBezTo>
                <a:cubicBezTo>
                  <a:pt x="2749387" y="313115"/>
                  <a:pt x="2748880" y="318326"/>
                  <a:pt x="2749437" y="323478"/>
                </a:cubicBezTo>
                <a:cubicBezTo>
                  <a:pt x="2747647" y="326512"/>
                  <a:pt x="2747468" y="330231"/>
                  <a:pt x="2748940" y="333423"/>
                </a:cubicBezTo>
                <a:cubicBezTo>
                  <a:pt x="2748045" y="336676"/>
                  <a:pt x="2748045" y="340117"/>
                  <a:pt x="2748940" y="343369"/>
                </a:cubicBezTo>
                <a:cubicBezTo>
                  <a:pt x="2747020" y="353553"/>
                  <a:pt x="2747876" y="364065"/>
                  <a:pt x="2751426" y="373802"/>
                </a:cubicBezTo>
                <a:cubicBezTo>
                  <a:pt x="2751247" y="376497"/>
                  <a:pt x="2751725" y="379193"/>
                  <a:pt x="2752819" y="381659"/>
                </a:cubicBezTo>
                <a:cubicBezTo>
                  <a:pt x="2752222" y="382853"/>
                  <a:pt x="2752461" y="384304"/>
                  <a:pt x="2753415" y="385239"/>
                </a:cubicBezTo>
                <a:cubicBezTo>
                  <a:pt x="2753714" y="387726"/>
                  <a:pt x="2754310" y="390311"/>
                  <a:pt x="2754310" y="392699"/>
                </a:cubicBezTo>
                <a:cubicBezTo>
                  <a:pt x="2762077" y="429874"/>
                  <a:pt x="2776747" y="465260"/>
                  <a:pt x="2797572" y="497025"/>
                </a:cubicBezTo>
                <a:cubicBezTo>
                  <a:pt x="2807667" y="513276"/>
                  <a:pt x="2820179" y="527895"/>
                  <a:pt x="2834668" y="540387"/>
                </a:cubicBezTo>
                <a:cubicBezTo>
                  <a:pt x="2835833" y="543559"/>
                  <a:pt x="2838538" y="545917"/>
                  <a:pt x="2841829" y="546652"/>
                </a:cubicBezTo>
                <a:lnTo>
                  <a:pt x="2845708" y="549935"/>
                </a:lnTo>
                <a:cubicBezTo>
                  <a:pt x="2846743" y="552252"/>
                  <a:pt x="2848801" y="553942"/>
                  <a:pt x="2851277" y="554509"/>
                </a:cubicBezTo>
                <a:lnTo>
                  <a:pt x="2855355" y="557593"/>
                </a:lnTo>
                <a:cubicBezTo>
                  <a:pt x="2856350" y="558786"/>
                  <a:pt x="2857344" y="560079"/>
                  <a:pt x="2858438" y="561173"/>
                </a:cubicBezTo>
                <a:cubicBezTo>
                  <a:pt x="2865201" y="567836"/>
                  <a:pt x="2865003" y="570621"/>
                  <a:pt x="2856548" y="575494"/>
                </a:cubicBezTo>
                <a:cubicBezTo>
                  <a:pt x="2842983" y="583192"/>
                  <a:pt x="2828731" y="589617"/>
                  <a:pt x="2813982" y="594688"/>
                </a:cubicBezTo>
                <a:cubicBezTo>
                  <a:pt x="2801153" y="599164"/>
                  <a:pt x="2788025" y="602844"/>
                  <a:pt x="2774996" y="607021"/>
                </a:cubicBezTo>
                <a:cubicBezTo>
                  <a:pt x="2766145" y="610532"/>
                  <a:pt x="2756041" y="607687"/>
                  <a:pt x="2750332" y="600059"/>
                </a:cubicBezTo>
                <a:lnTo>
                  <a:pt x="2732132" y="579273"/>
                </a:lnTo>
                <a:cubicBezTo>
                  <a:pt x="2729208" y="575127"/>
                  <a:pt x="2725608" y="571496"/>
                  <a:pt x="2721491" y="568533"/>
                </a:cubicBezTo>
                <a:cubicBezTo>
                  <a:pt x="2711147" y="553913"/>
                  <a:pt x="2700705" y="539392"/>
                  <a:pt x="2690262" y="524773"/>
                </a:cubicBezTo>
                <a:cubicBezTo>
                  <a:pt x="2690252" y="522824"/>
                  <a:pt x="2689188" y="521033"/>
                  <a:pt x="2687477" y="520099"/>
                </a:cubicBezTo>
                <a:cubicBezTo>
                  <a:pt x="2686573" y="516866"/>
                  <a:pt x="2684901" y="513892"/>
                  <a:pt x="2682604" y="511446"/>
                </a:cubicBezTo>
                <a:cubicBezTo>
                  <a:pt x="2682664" y="509457"/>
                  <a:pt x="2681639" y="507587"/>
                  <a:pt x="2679918" y="506573"/>
                </a:cubicBezTo>
                <a:cubicBezTo>
                  <a:pt x="2678199" y="501520"/>
                  <a:pt x="2675792" y="496737"/>
                  <a:pt x="2672758" y="492351"/>
                </a:cubicBezTo>
                <a:cubicBezTo>
                  <a:pt x="2668820" y="479362"/>
                  <a:pt x="2663966" y="466662"/>
                  <a:pt x="2658238" y="454359"/>
                </a:cubicBezTo>
                <a:lnTo>
                  <a:pt x="2657343" y="450382"/>
                </a:lnTo>
                <a:cubicBezTo>
                  <a:pt x="2657840" y="447556"/>
                  <a:pt x="2657641" y="444653"/>
                  <a:pt x="2656746" y="441928"/>
                </a:cubicBezTo>
                <a:cubicBezTo>
                  <a:pt x="2648730" y="402295"/>
                  <a:pt x="2645071" y="361918"/>
                  <a:pt x="2645806" y="321490"/>
                </a:cubicBezTo>
                <a:cubicBezTo>
                  <a:pt x="2646304" y="299232"/>
                  <a:pt x="2650401" y="277203"/>
                  <a:pt x="2657939" y="256248"/>
                </a:cubicBezTo>
                <a:cubicBezTo>
                  <a:pt x="2662465" y="246084"/>
                  <a:pt x="2666155" y="235582"/>
                  <a:pt x="2668979" y="224821"/>
                </a:cubicBezTo>
                <a:cubicBezTo>
                  <a:pt x="2670014" y="223588"/>
                  <a:pt x="2670639" y="222055"/>
                  <a:pt x="2670769" y="220445"/>
                </a:cubicBezTo>
                <a:cubicBezTo>
                  <a:pt x="2676935" y="211941"/>
                  <a:pt x="2681709" y="202503"/>
                  <a:pt x="2684892" y="192498"/>
                </a:cubicBezTo>
                <a:cubicBezTo>
                  <a:pt x="2686344" y="191205"/>
                  <a:pt x="2687298" y="189445"/>
                  <a:pt x="2687577" y="187525"/>
                </a:cubicBezTo>
                <a:cubicBezTo>
                  <a:pt x="2691197" y="184352"/>
                  <a:pt x="2693613" y="180036"/>
                  <a:pt x="2694439" y="175292"/>
                </a:cubicBezTo>
                <a:cubicBezTo>
                  <a:pt x="2694827" y="174954"/>
                  <a:pt x="2695105" y="174497"/>
                  <a:pt x="2695235" y="174000"/>
                </a:cubicBezTo>
                <a:cubicBezTo>
                  <a:pt x="2696875" y="173125"/>
                  <a:pt x="2697969" y="171473"/>
                  <a:pt x="2698119" y="169624"/>
                </a:cubicBezTo>
                <a:cubicBezTo>
                  <a:pt x="2699531" y="168251"/>
                  <a:pt x="2700496" y="166481"/>
                  <a:pt x="2700903" y="164551"/>
                </a:cubicBezTo>
                <a:cubicBezTo>
                  <a:pt x="2702664" y="163637"/>
                  <a:pt x="2703798" y="161856"/>
                  <a:pt x="2703888" y="159877"/>
                </a:cubicBezTo>
                <a:cubicBezTo>
                  <a:pt x="2707219" y="155998"/>
                  <a:pt x="2710064" y="151722"/>
                  <a:pt x="2712341" y="147147"/>
                </a:cubicBezTo>
                <a:cubicBezTo>
                  <a:pt x="2714062" y="146351"/>
                  <a:pt x="2715205" y="144670"/>
                  <a:pt x="2715324" y="142771"/>
                </a:cubicBezTo>
                <a:cubicBezTo>
                  <a:pt x="2719352" y="138296"/>
                  <a:pt x="2722893" y="133392"/>
                  <a:pt x="2725867" y="128152"/>
                </a:cubicBezTo>
                <a:cubicBezTo>
                  <a:pt x="2727587" y="127286"/>
                  <a:pt x="2728801" y="125665"/>
                  <a:pt x="2729148" y="123776"/>
                </a:cubicBezTo>
                <a:cubicBezTo>
                  <a:pt x="2733823" y="119389"/>
                  <a:pt x="2737810" y="114327"/>
                  <a:pt x="2740984" y="108758"/>
                </a:cubicBezTo>
                <a:cubicBezTo>
                  <a:pt x="2744434" y="107276"/>
                  <a:pt x="2747030" y="104312"/>
                  <a:pt x="2748045" y="100702"/>
                </a:cubicBezTo>
                <a:cubicBezTo>
                  <a:pt x="2753167" y="96127"/>
                  <a:pt x="2757831" y="91065"/>
                  <a:pt x="2761969" y="85586"/>
                </a:cubicBezTo>
                <a:cubicBezTo>
                  <a:pt x="2763758" y="85028"/>
                  <a:pt x="2765092" y="83546"/>
                  <a:pt x="2765450" y="81707"/>
                </a:cubicBezTo>
                <a:cubicBezTo>
                  <a:pt x="2768592" y="79667"/>
                  <a:pt x="2771268" y="76992"/>
                  <a:pt x="2773306" y="73850"/>
                </a:cubicBezTo>
                <a:cubicBezTo>
                  <a:pt x="2778249" y="71513"/>
                  <a:pt x="2782297" y="67643"/>
                  <a:pt x="2784842" y="62810"/>
                </a:cubicBezTo>
                <a:cubicBezTo>
                  <a:pt x="2789865" y="59568"/>
                  <a:pt x="2794361" y="55580"/>
                  <a:pt x="2798170" y="50975"/>
                </a:cubicBezTo>
                <a:cubicBezTo>
                  <a:pt x="2800397" y="50577"/>
                  <a:pt x="2802197" y="48966"/>
                  <a:pt x="2802843" y="46798"/>
                </a:cubicBezTo>
                <a:cubicBezTo>
                  <a:pt x="2811327" y="41079"/>
                  <a:pt x="2819343" y="34695"/>
                  <a:pt x="2826812" y="27703"/>
                </a:cubicBezTo>
                <a:cubicBezTo>
                  <a:pt x="2828692" y="27455"/>
                  <a:pt x="2830312" y="26251"/>
                  <a:pt x="2831088" y="24520"/>
                </a:cubicBezTo>
                <a:cubicBezTo>
                  <a:pt x="2834569" y="23108"/>
                  <a:pt x="2837653" y="20850"/>
                  <a:pt x="2840039" y="17956"/>
                </a:cubicBezTo>
                <a:cubicBezTo>
                  <a:pt x="2841939" y="17837"/>
                  <a:pt x="2843620" y="16694"/>
                  <a:pt x="2844415" y="14973"/>
                </a:cubicBezTo>
                <a:cubicBezTo>
                  <a:pt x="2847956" y="13690"/>
                  <a:pt x="2851128" y="11582"/>
                  <a:pt x="2853664" y="8807"/>
                </a:cubicBezTo>
                <a:cubicBezTo>
                  <a:pt x="2855644" y="8687"/>
                  <a:pt x="2857385" y="7454"/>
                  <a:pt x="2858140" y="5624"/>
                </a:cubicBezTo>
                <a:cubicBezTo>
                  <a:pt x="2860099" y="5256"/>
                  <a:pt x="2861869" y="4202"/>
                  <a:pt x="2863113" y="2641"/>
                </a:cubicBezTo>
                <a:cubicBezTo>
                  <a:pt x="2869557" y="-214"/>
                  <a:pt x="2876788" y="-771"/>
                  <a:pt x="2883600" y="1049"/>
                </a:cubicBezTo>
                <a:close/>
                <a:moveTo>
                  <a:pt x="1652557" y="1049"/>
                </a:moveTo>
                <a:cubicBezTo>
                  <a:pt x="1652807" y="1408"/>
                  <a:pt x="1653214" y="1626"/>
                  <a:pt x="1653652" y="1647"/>
                </a:cubicBezTo>
                <a:cubicBezTo>
                  <a:pt x="1654497" y="3447"/>
                  <a:pt x="1656248" y="4660"/>
                  <a:pt x="1658227" y="4829"/>
                </a:cubicBezTo>
                <a:cubicBezTo>
                  <a:pt x="1658496" y="5207"/>
                  <a:pt x="1658873" y="5485"/>
                  <a:pt x="1659320" y="5624"/>
                </a:cubicBezTo>
                <a:cubicBezTo>
                  <a:pt x="1660285" y="7285"/>
                  <a:pt x="1661986" y="8399"/>
                  <a:pt x="1663896" y="8608"/>
                </a:cubicBezTo>
                <a:cubicBezTo>
                  <a:pt x="1668301" y="12616"/>
                  <a:pt x="1673254" y="15958"/>
                  <a:pt x="1678615" y="18553"/>
                </a:cubicBezTo>
                <a:cubicBezTo>
                  <a:pt x="1679500" y="20184"/>
                  <a:pt x="1681141" y="21268"/>
                  <a:pt x="1682991" y="21437"/>
                </a:cubicBezTo>
                <a:lnTo>
                  <a:pt x="1717203" y="48886"/>
                </a:lnTo>
                <a:cubicBezTo>
                  <a:pt x="1717849" y="50607"/>
                  <a:pt x="1719361" y="51860"/>
                  <a:pt x="1721181" y="52168"/>
                </a:cubicBezTo>
                <a:cubicBezTo>
                  <a:pt x="1725368" y="57201"/>
                  <a:pt x="1730221" y="61656"/>
                  <a:pt x="1735602" y="65396"/>
                </a:cubicBezTo>
                <a:cubicBezTo>
                  <a:pt x="1739103" y="71115"/>
                  <a:pt x="1743956" y="75898"/>
                  <a:pt x="1749725" y="79320"/>
                </a:cubicBezTo>
                <a:cubicBezTo>
                  <a:pt x="1754857" y="86321"/>
                  <a:pt x="1760803" y="92707"/>
                  <a:pt x="1767427" y="98316"/>
                </a:cubicBezTo>
                <a:cubicBezTo>
                  <a:pt x="1767626" y="100175"/>
                  <a:pt x="1768919" y="101747"/>
                  <a:pt x="1770709" y="102294"/>
                </a:cubicBezTo>
                <a:cubicBezTo>
                  <a:pt x="1772042" y="105327"/>
                  <a:pt x="1774170" y="107943"/>
                  <a:pt x="1776875" y="109852"/>
                </a:cubicBezTo>
                <a:cubicBezTo>
                  <a:pt x="1777193" y="111721"/>
                  <a:pt x="1778546" y="113263"/>
                  <a:pt x="1780356" y="113830"/>
                </a:cubicBezTo>
                <a:cubicBezTo>
                  <a:pt x="1781948" y="116216"/>
                  <a:pt x="1783339" y="118703"/>
                  <a:pt x="1785030" y="120991"/>
                </a:cubicBezTo>
                <a:cubicBezTo>
                  <a:pt x="1806413" y="148848"/>
                  <a:pt x="1824842" y="178842"/>
                  <a:pt x="1840029" y="210500"/>
                </a:cubicBezTo>
                <a:cubicBezTo>
                  <a:pt x="1846592" y="223925"/>
                  <a:pt x="1852260" y="237749"/>
                  <a:pt x="1858328" y="251374"/>
                </a:cubicBezTo>
                <a:cubicBezTo>
                  <a:pt x="1857900" y="254736"/>
                  <a:pt x="1859034" y="258108"/>
                  <a:pt x="1861410" y="260524"/>
                </a:cubicBezTo>
                <a:cubicBezTo>
                  <a:pt x="1861510" y="264035"/>
                  <a:pt x="1862505" y="267456"/>
                  <a:pt x="1864295" y="270469"/>
                </a:cubicBezTo>
                <a:cubicBezTo>
                  <a:pt x="1863748" y="271693"/>
                  <a:pt x="1864116" y="273144"/>
                  <a:pt x="1865190" y="273950"/>
                </a:cubicBezTo>
                <a:lnTo>
                  <a:pt x="1866184" y="278127"/>
                </a:lnTo>
                <a:cubicBezTo>
                  <a:pt x="1865608" y="279341"/>
                  <a:pt x="1865896" y="280793"/>
                  <a:pt x="1866880" y="281708"/>
                </a:cubicBezTo>
                <a:cubicBezTo>
                  <a:pt x="1866999" y="285815"/>
                  <a:pt x="1868084" y="289843"/>
                  <a:pt x="1870063" y="293443"/>
                </a:cubicBezTo>
                <a:lnTo>
                  <a:pt x="1865091" y="298018"/>
                </a:lnTo>
                <a:cubicBezTo>
                  <a:pt x="1842206" y="279887"/>
                  <a:pt x="1815235" y="267636"/>
                  <a:pt x="1786522" y="262315"/>
                </a:cubicBezTo>
                <a:cubicBezTo>
                  <a:pt x="1782882" y="259798"/>
                  <a:pt x="1778605" y="258356"/>
                  <a:pt x="1774190" y="258137"/>
                </a:cubicBezTo>
                <a:cubicBezTo>
                  <a:pt x="1768422" y="256844"/>
                  <a:pt x="1762554" y="255750"/>
                  <a:pt x="1756686" y="254557"/>
                </a:cubicBezTo>
                <a:cubicBezTo>
                  <a:pt x="1750331" y="249117"/>
                  <a:pt x="1745259" y="242314"/>
                  <a:pt x="1741867" y="234666"/>
                </a:cubicBezTo>
                <a:cubicBezTo>
                  <a:pt x="1725318" y="203746"/>
                  <a:pt x="1704273" y="175461"/>
                  <a:pt x="1679410" y="150727"/>
                </a:cubicBezTo>
                <a:cubicBezTo>
                  <a:pt x="1671355" y="142175"/>
                  <a:pt x="1662603" y="134119"/>
                  <a:pt x="1654149" y="126062"/>
                </a:cubicBezTo>
                <a:cubicBezTo>
                  <a:pt x="1645695" y="118007"/>
                  <a:pt x="1640425" y="118007"/>
                  <a:pt x="1631971" y="126062"/>
                </a:cubicBezTo>
                <a:cubicBezTo>
                  <a:pt x="1608709" y="147803"/>
                  <a:pt x="1587157" y="171304"/>
                  <a:pt x="1567525" y="196377"/>
                </a:cubicBezTo>
                <a:cubicBezTo>
                  <a:pt x="1546868" y="223169"/>
                  <a:pt x="1531821" y="253851"/>
                  <a:pt x="1523268" y="286581"/>
                </a:cubicBezTo>
                <a:cubicBezTo>
                  <a:pt x="1521507" y="292389"/>
                  <a:pt x="1520543" y="298417"/>
                  <a:pt x="1520384" y="304483"/>
                </a:cubicBezTo>
                <a:cubicBezTo>
                  <a:pt x="1519379" y="305448"/>
                  <a:pt x="1519170" y="306969"/>
                  <a:pt x="1519887" y="308163"/>
                </a:cubicBezTo>
                <a:cubicBezTo>
                  <a:pt x="1518345" y="313115"/>
                  <a:pt x="1517838" y="318326"/>
                  <a:pt x="1518395" y="323478"/>
                </a:cubicBezTo>
                <a:cubicBezTo>
                  <a:pt x="1516605" y="326512"/>
                  <a:pt x="1516426" y="330231"/>
                  <a:pt x="1517898" y="333423"/>
                </a:cubicBezTo>
                <a:cubicBezTo>
                  <a:pt x="1517003" y="336676"/>
                  <a:pt x="1517003" y="340117"/>
                  <a:pt x="1517898" y="343369"/>
                </a:cubicBezTo>
                <a:cubicBezTo>
                  <a:pt x="1515978" y="353553"/>
                  <a:pt x="1516834" y="364065"/>
                  <a:pt x="1520384" y="373802"/>
                </a:cubicBezTo>
                <a:cubicBezTo>
                  <a:pt x="1520205" y="376497"/>
                  <a:pt x="1520682" y="379193"/>
                  <a:pt x="1521777" y="381659"/>
                </a:cubicBezTo>
                <a:cubicBezTo>
                  <a:pt x="1521179" y="382853"/>
                  <a:pt x="1521419" y="384304"/>
                  <a:pt x="1522373" y="385239"/>
                </a:cubicBezTo>
                <a:cubicBezTo>
                  <a:pt x="1522671" y="387726"/>
                  <a:pt x="1523268" y="390311"/>
                  <a:pt x="1523268" y="392699"/>
                </a:cubicBezTo>
                <a:cubicBezTo>
                  <a:pt x="1531035" y="429874"/>
                  <a:pt x="1545705" y="465260"/>
                  <a:pt x="1566530" y="497025"/>
                </a:cubicBezTo>
                <a:cubicBezTo>
                  <a:pt x="1576625" y="513276"/>
                  <a:pt x="1589137" y="527895"/>
                  <a:pt x="1603626" y="540387"/>
                </a:cubicBezTo>
                <a:cubicBezTo>
                  <a:pt x="1604790" y="543559"/>
                  <a:pt x="1607496" y="545917"/>
                  <a:pt x="1610787" y="546652"/>
                </a:cubicBezTo>
                <a:lnTo>
                  <a:pt x="1614666" y="549935"/>
                </a:lnTo>
                <a:cubicBezTo>
                  <a:pt x="1615701" y="552252"/>
                  <a:pt x="1617759" y="553942"/>
                  <a:pt x="1620235" y="554509"/>
                </a:cubicBezTo>
                <a:lnTo>
                  <a:pt x="1624313" y="557593"/>
                </a:lnTo>
                <a:cubicBezTo>
                  <a:pt x="1625308" y="558786"/>
                  <a:pt x="1626302" y="560079"/>
                  <a:pt x="1627396" y="561173"/>
                </a:cubicBezTo>
                <a:cubicBezTo>
                  <a:pt x="1634159" y="567836"/>
                  <a:pt x="1633960" y="570621"/>
                  <a:pt x="1625506" y="575494"/>
                </a:cubicBezTo>
                <a:cubicBezTo>
                  <a:pt x="1611941" y="583192"/>
                  <a:pt x="1597689" y="589617"/>
                  <a:pt x="1582940" y="594688"/>
                </a:cubicBezTo>
                <a:cubicBezTo>
                  <a:pt x="1570111" y="599164"/>
                  <a:pt x="1556983" y="602844"/>
                  <a:pt x="1543954" y="607021"/>
                </a:cubicBezTo>
                <a:cubicBezTo>
                  <a:pt x="1535103" y="610532"/>
                  <a:pt x="1524999" y="607687"/>
                  <a:pt x="1519290" y="600059"/>
                </a:cubicBezTo>
                <a:lnTo>
                  <a:pt x="1501091" y="579273"/>
                </a:lnTo>
                <a:cubicBezTo>
                  <a:pt x="1498166" y="575127"/>
                  <a:pt x="1494565" y="571496"/>
                  <a:pt x="1490448" y="568533"/>
                </a:cubicBezTo>
                <a:cubicBezTo>
                  <a:pt x="1480105" y="553913"/>
                  <a:pt x="1469663" y="539392"/>
                  <a:pt x="1459220" y="524773"/>
                </a:cubicBezTo>
                <a:cubicBezTo>
                  <a:pt x="1459210" y="522824"/>
                  <a:pt x="1458146" y="521033"/>
                  <a:pt x="1456435" y="520099"/>
                </a:cubicBezTo>
                <a:cubicBezTo>
                  <a:pt x="1455531" y="516866"/>
                  <a:pt x="1453859" y="513892"/>
                  <a:pt x="1451562" y="511446"/>
                </a:cubicBezTo>
                <a:cubicBezTo>
                  <a:pt x="1451621" y="509457"/>
                  <a:pt x="1450597" y="507587"/>
                  <a:pt x="1448876" y="506573"/>
                </a:cubicBezTo>
                <a:cubicBezTo>
                  <a:pt x="1447157" y="501520"/>
                  <a:pt x="1444750" y="496737"/>
                  <a:pt x="1441716" y="492351"/>
                </a:cubicBezTo>
                <a:cubicBezTo>
                  <a:pt x="1437778" y="479362"/>
                  <a:pt x="1432924" y="466662"/>
                  <a:pt x="1427196" y="454359"/>
                </a:cubicBezTo>
                <a:lnTo>
                  <a:pt x="1426301" y="450382"/>
                </a:lnTo>
                <a:cubicBezTo>
                  <a:pt x="1426798" y="447556"/>
                  <a:pt x="1426599" y="444653"/>
                  <a:pt x="1425704" y="441928"/>
                </a:cubicBezTo>
                <a:cubicBezTo>
                  <a:pt x="1417688" y="402295"/>
                  <a:pt x="1414029" y="361918"/>
                  <a:pt x="1414763" y="321490"/>
                </a:cubicBezTo>
                <a:cubicBezTo>
                  <a:pt x="1415262" y="299232"/>
                  <a:pt x="1419359" y="277203"/>
                  <a:pt x="1426897" y="256248"/>
                </a:cubicBezTo>
                <a:cubicBezTo>
                  <a:pt x="1431423" y="246084"/>
                  <a:pt x="1435113" y="235582"/>
                  <a:pt x="1437937" y="224821"/>
                </a:cubicBezTo>
                <a:cubicBezTo>
                  <a:pt x="1438972" y="223588"/>
                  <a:pt x="1439597" y="222055"/>
                  <a:pt x="1439727" y="220445"/>
                </a:cubicBezTo>
                <a:cubicBezTo>
                  <a:pt x="1445893" y="211941"/>
                  <a:pt x="1450667" y="202503"/>
                  <a:pt x="1453849" y="192498"/>
                </a:cubicBezTo>
                <a:cubicBezTo>
                  <a:pt x="1455302" y="191205"/>
                  <a:pt x="1456256" y="189445"/>
                  <a:pt x="1456535" y="187525"/>
                </a:cubicBezTo>
                <a:cubicBezTo>
                  <a:pt x="1460155" y="184352"/>
                  <a:pt x="1462571" y="180036"/>
                  <a:pt x="1463397" y="175292"/>
                </a:cubicBezTo>
                <a:cubicBezTo>
                  <a:pt x="1463785" y="174954"/>
                  <a:pt x="1464063" y="174497"/>
                  <a:pt x="1464193" y="174000"/>
                </a:cubicBezTo>
                <a:cubicBezTo>
                  <a:pt x="1465833" y="173125"/>
                  <a:pt x="1466927" y="171473"/>
                  <a:pt x="1467077" y="169624"/>
                </a:cubicBezTo>
                <a:cubicBezTo>
                  <a:pt x="1468490" y="168251"/>
                  <a:pt x="1469454" y="166481"/>
                  <a:pt x="1469861" y="164551"/>
                </a:cubicBezTo>
                <a:cubicBezTo>
                  <a:pt x="1471622" y="163637"/>
                  <a:pt x="1472756" y="161856"/>
                  <a:pt x="1472846" y="159877"/>
                </a:cubicBezTo>
                <a:cubicBezTo>
                  <a:pt x="1476177" y="155998"/>
                  <a:pt x="1479022" y="151722"/>
                  <a:pt x="1481299" y="147147"/>
                </a:cubicBezTo>
                <a:cubicBezTo>
                  <a:pt x="1483020" y="146351"/>
                  <a:pt x="1484163" y="144670"/>
                  <a:pt x="1484282" y="142771"/>
                </a:cubicBezTo>
                <a:cubicBezTo>
                  <a:pt x="1488310" y="138296"/>
                  <a:pt x="1491851" y="133392"/>
                  <a:pt x="1494825" y="128152"/>
                </a:cubicBezTo>
                <a:cubicBezTo>
                  <a:pt x="1496545" y="127286"/>
                  <a:pt x="1497759" y="125665"/>
                  <a:pt x="1498106" y="123776"/>
                </a:cubicBezTo>
                <a:cubicBezTo>
                  <a:pt x="1502781" y="119389"/>
                  <a:pt x="1506768" y="114327"/>
                  <a:pt x="1509942" y="108758"/>
                </a:cubicBezTo>
                <a:cubicBezTo>
                  <a:pt x="1513392" y="107276"/>
                  <a:pt x="1515988" y="104312"/>
                  <a:pt x="1517003" y="100702"/>
                </a:cubicBezTo>
                <a:cubicBezTo>
                  <a:pt x="1522124" y="96127"/>
                  <a:pt x="1526788" y="91065"/>
                  <a:pt x="1530927" y="85586"/>
                </a:cubicBezTo>
                <a:cubicBezTo>
                  <a:pt x="1532716" y="85028"/>
                  <a:pt x="1534049" y="83546"/>
                  <a:pt x="1534407" y="81707"/>
                </a:cubicBezTo>
                <a:cubicBezTo>
                  <a:pt x="1537549" y="79667"/>
                  <a:pt x="1540226" y="76992"/>
                  <a:pt x="1542264" y="73850"/>
                </a:cubicBezTo>
                <a:cubicBezTo>
                  <a:pt x="1547207" y="71513"/>
                  <a:pt x="1551255" y="67643"/>
                  <a:pt x="1553800" y="62810"/>
                </a:cubicBezTo>
                <a:cubicBezTo>
                  <a:pt x="1558823" y="59568"/>
                  <a:pt x="1563319" y="55580"/>
                  <a:pt x="1567128" y="50975"/>
                </a:cubicBezTo>
                <a:cubicBezTo>
                  <a:pt x="1569355" y="50577"/>
                  <a:pt x="1571155" y="48966"/>
                  <a:pt x="1571801" y="46798"/>
                </a:cubicBezTo>
                <a:cubicBezTo>
                  <a:pt x="1580285" y="41079"/>
                  <a:pt x="1588301" y="34695"/>
                  <a:pt x="1595770" y="27703"/>
                </a:cubicBezTo>
                <a:cubicBezTo>
                  <a:pt x="1597650" y="27455"/>
                  <a:pt x="1599270" y="26251"/>
                  <a:pt x="1600046" y="24520"/>
                </a:cubicBezTo>
                <a:cubicBezTo>
                  <a:pt x="1603527" y="23108"/>
                  <a:pt x="1606610" y="20850"/>
                  <a:pt x="1608997" y="17956"/>
                </a:cubicBezTo>
                <a:cubicBezTo>
                  <a:pt x="1610897" y="17837"/>
                  <a:pt x="1612578" y="16694"/>
                  <a:pt x="1613373" y="14973"/>
                </a:cubicBezTo>
                <a:cubicBezTo>
                  <a:pt x="1616914" y="13690"/>
                  <a:pt x="1620086" y="11582"/>
                  <a:pt x="1622622" y="8807"/>
                </a:cubicBezTo>
                <a:cubicBezTo>
                  <a:pt x="1624602" y="8687"/>
                  <a:pt x="1626342" y="7454"/>
                  <a:pt x="1627097" y="5624"/>
                </a:cubicBezTo>
                <a:cubicBezTo>
                  <a:pt x="1629057" y="5256"/>
                  <a:pt x="1630827" y="4202"/>
                  <a:pt x="1632071" y="2641"/>
                </a:cubicBezTo>
                <a:cubicBezTo>
                  <a:pt x="1638515" y="-214"/>
                  <a:pt x="1645746" y="-771"/>
                  <a:pt x="1652557" y="1049"/>
                </a:cubicBezTo>
                <a:close/>
                <a:moveTo>
                  <a:pt x="421516" y="1049"/>
                </a:moveTo>
                <a:cubicBezTo>
                  <a:pt x="421765" y="1408"/>
                  <a:pt x="422172" y="1626"/>
                  <a:pt x="422610" y="1647"/>
                </a:cubicBezTo>
                <a:cubicBezTo>
                  <a:pt x="423456" y="3447"/>
                  <a:pt x="425206" y="4660"/>
                  <a:pt x="427185" y="4829"/>
                </a:cubicBezTo>
                <a:cubicBezTo>
                  <a:pt x="427454" y="5207"/>
                  <a:pt x="427832" y="5485"/>
                  <a:pt x="428278" y="5624"/>
                </a:cubicBezTo>
                <a:cubicBezTo>
                  <a:pt x="429243" y="7285"/>
                  <a:pt x="430944" y="8399"/>
                  <a:pt x="432854" y="8608"/>
                </a:cubicBezTo>
                <a:cubicBezTo>
                  <a:pt x="437259" y="12616"/>
                  <a:pt x="442212" y="15958"/>
                  <a:pt x="447573" y="18553"/>
                </a:cubicBezTo>
                <a:cubicBezTo>
                  <a:pt x="448458" y="20184"/>
                  <a:pt x="450099" y="21268"/>
                  <a:pt x="451949" y="21437"/>
                </a:cubicBezTo>
                <a:lnTo>
                  <a:pt x="486161" y="48886"/>
                </a:lnTo>
                <a:cubicBezTo>
                  <a:pt x="486807" y="50607"/>
                  <a:pt x="488319" y="51860"/>
                  <a:pt x="490139" y="52168"/>
                </a:cubicBezTo>
                <a:cubicBezTo>
                  <a:pt x="494326" y="57201"/>
                  <a:pt x="499179" y="61656"/>
                  <a:pt x="504560" y="65396"/>
                </a:cubicBezTo>
                <a:cubicBezTo>
                  <a:pt x="508061" y="71115"/>
                  <a:pt x="512914" y="75898"/>
                  <a:pt x="518683" y="79320"/>
                </a:cubicBezTo>
                <a:cubicBezTo>
                  <a:pt x="523815" y="86321"/>
                  <a:pt x="529761" y="92707"/>
                  <a:pt x="536385" y="98316"/>
                </a:cubicBezTo>
                <a:cubicBezTo>
                  <a:pt x="536584" y="100175"/>
                  <a:pt x="537877" y="101747"/>
                  <a:pt x="539667" y="102294"/>
                </a:cubicBezTo>
                <a:cubicBezTo>
                  <a:pt x="541000" y="105327"/>
                  <a:pt x="543128" y="107943"/>
                  <a:pt x="545833" y="109852"/>
                </a:cubicBezTo>
                <a:cubicBezTo>
                  <a:pt x="546152" y="111721"/>
                  <a:pt x="547504" y="113263"/>
                  <a:pt x="549314" y="113830"/>
                </a:cubicBezTo>
                <a:cubicBezTo>
                  <a:pt x="550906" y="116216"/>
                  <a:pt x="552298" y="118703"/>
                  <a:pt x="553988" y="120991"/>
                </a:cubicBezTo>
                <a:cubicBezTo>
                  <a:pt x="575371" y="148848"/>
                  <a:pt x="593800" y="178842"/>
                  <a:pt x="608987" y="210500"/>
                </a:cubicBezTo>
                <a:cubicBezTo>
                  <a:pt x="615550" y="223925"/>
                  <a:pt x="621219" y="237749"/>
                  <a:pt x="627286" y="251374"/>
                </a:cubicBezTo>
                <a:cubicBezTo>
                  <a:pt x="626858" y="254736"/>
                  <a:pt x="627992" y="258108"/>
                  <a:pt x="630368" y="260524"/>
                </a:cubicBezTo>
                <a:cubicBezTo>
                  <a:pt x="630469" y="264035"/>
                  <a:pt x="631463" y="267456"/>
                  <a:pt x="633253" y="270469"/>
                </a:cubicBezTo>
                <a:cubicBezTo>
                  <a:pt x="632706" y="271693"/>
                  <a:pt x="633074" y="273144"/>
                  <a:pt x="634148" y="273950"/>
                </a:cubicBezTo>
                <a:lnTo>
                  <a:pt x="635142" y="278127"/>
                </a:lnTo>
                <a:cubicBezTo>
                  <a:pt x="634566" y="279341"/>
                  <a:pt x="634854" y="280793"/>
                  <a:pt x="635839" y="281708"/>
                </a:cubicBezTo>
                <a:cubicBezTo>
                  <a:pt x="635958" y="285815"/>
                  <a:pt x="637042" y="289843"/>
                  <a:pt x="639021" y="293443"/>
                </a:cubicBezTo>
                <a:lnTo>
                  <a:pt x="634049" y="298018"/>
                </a:lnTo>
                <a:cubicBezTo>
                  <a:pt x="611165" y="279887"/>
                  <a:pt x="584193" y="267636"/>
                  <a:pt x="555480" y="262315"/>
                </a:cubicBezTo>
                <a:cubicBezTo>
                  <a:pt x="551840" y="259798"/>
                  <a:pt x="547563" y="258356"/>
                  <a:pt x="543148" y="258137"/>
                </a:cubicBezTo>
                <a:cubicBezTo>
                  <a:pt x="537380" y="256844"/>
                  <a:pt x="531512" y="255750"/>
                  <a:pt x="525644" y="254557"/>
                </a:cubicBezTo>
                <a:cubicBezTo>
                  <a:pt x="519289" y="249117"/>
                  <a:pt x="514217" y="242314"/>
                  <a:pt x="510826" y="234666"/>
                </a:cubicBezTo>
                <a:cubicBezTo>
                  <a:pt x="494276" y="203746"/>
                  <a:pt x="473232" y="175461"/>
                  <a:pt x="448369" y="150727"/>
                </a:cubicBezTo>
                <a:cubicBezTo>
                  <a:pt x="440313" y="142175"/>
                  <a:pt x="431561" y="134119"/>
                  <a:pt x="423107" y="126062"/>
                </a:cubicBezTo>
                <a:cubicBezTo>
                  <a:pt x="414654" y="118007"/>
                  <a:pt x="409383" y="118007"/>
                  <a:pt x="400930" y="126062"/>
                </a:cubicBezTo>
                <a:cubicBezTo>
                  <a:pt x="377667" y="147803"/>
                  <a:pt x="356115" y="171304"/>
                  <a:pt x="336483" y="196377"/>
                </a:cubicBezTo>
                <a:cubicBezTo>
                  <a:pt x="315826" y="223169"/>
                  <a:pt x="300779" y="253851"/>
                  <a:pt x="292226" y="286581"/>
                </a:cubicBezTo>
                <a:cubicBezTo>
                  <a:pt x="290465" y="292389"/>
                  <a:pt x="289502" y="298417"/>
                  <a:pt x="289342" y="304483"/>
                </a:cubicBezTo>
                <a:cubicBezTo>
                  <a:pt x="288337" y="305448"/>
                  <a:pt x="288129" y="306969"/>
                  <a:pt x="288845" y="308163"/>
                </a:cubicBezTo>
                <a:cubicBezTo>
                  <a:pt x="287303" y="313115"/>
                  <a:pt x="286796" y="318326"/>
                  <a:pt x="287353" y="323478"/>
                </a:cubicBezTo>
                <a:cubicBezTo>
                  <a:pt x="285563" y="326512"/>
                  <a:pt x="285384" y="330231"/>
                  <a:pt x="286856" y="333423"/>
                </a:cubicBezTo>
                <a:cubicBezTo>
                  <a:pt x="285961" y="336676"/>
                  <a:pt x="285961" y="340117"/>
                  <a:pt x="286856" y="343369"/>
                </a:cubicBezTo>
                <a:cubicBezTo>
                  <a:pt x="284936" y="353553"/>
                  <a:pt x="285792" y="364065"/>
                  <a:pt x="289342" y="373802"/>
                </a:cubicBezTo>
                <a:cubicBezTo>
                  <a:pt x="289163" y="376497"/>
                  <a:pt x="289641" y="379193"/>
                  <a:pt x="290735" y="381659"/>
                </a:cubicBezTo>
                <a:cubicBezTo>
                  <a:pt x="290138" y="382853"/>
                  <a:pt x="290377" y="384304"/>
                  <a:pt x="291331" y="385239"/>
                </a:cubicBezTo>
                <a:cubicBezTo>
                  <a:pt x="291630" y="387726"/>
                  <a:pt x="292226" y="390311"/>
                  <a:pt x="292226" y="392699"/>
                </a:cubicBezTo>
                <a:cubicBezTo>
                  <a:pt x="299993" y="429874"/>
                  <a:pt x="314663" y="465260"/>
                  <a:pt x="335488" y="497025"/>
                </a:cubicBezTo>
                <a:cubicBezTo>
                  <a:pt x="345583" y="513276"/>
                  <a:pt x="358095" y="527895"/>
                  <a:pt x="372584" y="540387"/>
                </a:cubicBezTo>
                <a:cubicBezTo>
                  <a:pt x="373749" y="543559"/>
                  <a:pt x="376454" y="545917"/>
                  <a:pt x="379745" y="546652"/>
                </a:cubicBezTo>
                <a:lnTo>
                  <a:pt x="383624" y="549935"/>
                </a:lnTo>
                <a:cubicBezTo>
                  <a:pt x="384659" y="552252"/>
                  <a:pt x="386717" y="553942"/>
                  <a:pt x="389193" y="554509"/>
                </a:cubicBezTo>
                <a:lnTo>
                  <a:pt x="393271" y="557593"/>
                </a:lnTo>
                <a:cubicBezTo>
                  <a:pt x="394266" y="558786"/>
                  <a:pt x="395260" y="560079"/>
                  <a:pt x="396354" y="561173"/>
                </a:cubicBezTo>
                <a:cubicBezTo>
                  <a:pt x="403117" y="567836"/>
                  <a:pt x="402919" y="570621"/>
                  <a:pt x="394464" y="575494"/>
                </a:cubicBezTo>
                <a:cubicBezTo>
                  <a:pt x="380899" y="583192"/>
                  <a:pt x="366647" y="589617"/>
                  <a:pt x="351898" y="594688"/>
                </a:cubicBezTo>
                <a:cubicBezTo>
                  <a:pt x="339069" y="599164"/>
                  <a:pt x="325941" y="602844"/>
                  <a:pt x="312912" y="607021"/>
                </a:cubicBezTo>
                <a:cubicBezTo>
                  <a:pt x="304061" y="610532"/>
                  <a:pt x="293957" y="607687"/>
                  <a:pt x="288248" y="600059"/>
                </a:cubicBezTo>
                <a:lnTo>
                  <a:pt x="270048" y="579273"/>
                </a:lnTo>
                <a:cubicBezTo>
                  <a:pt x="267124" y="575127"/>
                  <a:pt x="263524" y="571496"/>
                  <a:pt x="259407" y="568533"/>
                </a:cubicBezTo>
                <a:cubicBezTo>
                  <a:pt x="249063" y="553913"/>
                  <a:pt x="238621" y="539392"/>
                  <a:pt x="228178" y="524773"/>
                </a:cubicBezTo>
                <a:cubicBezTo>
                  <a:pt x="228168" y="522824"/>
                  <a:pt x="227104" y="521033"/>
                  <a:pt x="225393" y="520099"/>
                </a:cubicBezTo>
                <a:cubicBezTo>
                  <a:pt x="224489" y="516866"/>
                  <a:pt x="222817" y="513892"/>
                  <a:pt x="220520" y="511446"/>
                </a:cubicBezTo>
                <a:cubicBezTo>
                  <a:pt x="220580" y="509457"/>
                  <a:pt x="219555" y="507587"/>
                  <a:pt x="217835" y="506573"/>
                </a:cubicBezTo>
                <a:cubicBezTo>
                  <a:pt x="216115" y="501520"/>
                  <a:pt x="213708" y="496737"/>
                  <a:pt x="210674" y="492351"/>
                </a:cubicBezTo>
                <a:cubicBezTo>
                  <a:pt x="206736" y="479362"/>
                  <a:pt x="201882" y="466662"/>
                  <a:pt x="196154" y="454359"/>
                </a:cubicBezTo>
                <a:lnTo>
                  <a:pt x="195259" y="450382"/>
                </a:lnTo>
                <a:cubicBezTo>
                  <a:pt x="195756" y="447556"/>
                  <a:pt x="195557" y="444653"/>
                  <a:pt x="194662" y="441928"/>
                </a:cubicBezTo>
                <a:cubicBezTo>
                  <a:pt x="186646" y="402295"/>
                  <a:pt x="182987" y="361918"/>
                  <a:pt x="183722" y="321490"/>
                </a:cubicBezTo>
                <a:cubicBezTo>
                  <a:pt x="184220" y="299232"/>
                  <a:pt x="188317" y="277203"/>
                  <a:pt x="195856" y="256248"/>
                </a:cubicBezTo>
                <a:cubicBezTo>
                  <a:pt x="200381" y="246084"/>
                  <a:pt x="204071" y="235582"/>
                  <a:pt x="206895" y="224821"/>
                </a:cubicBezTo>
                <a:cubicBezTo>
                  <a:pt x="207930" y="223588"/>
                  <a:pt x="208555" y="222055"/>
                  <a:pt x="208685" y="220445"/>
                </a:cubicBezTo>
                <a:cubicBezTo>
                  <a:pt x="214851" y="211941"/>
                  <a:pt x="219625" y="202503"/>
                  <a:pt x="222808" y="192498"/>
                </a:cubicBezTo>
                <a:cubicBezTo>
                  <a:pt x="224260" y="191205"/>
                  <a:pt x="225214" y="189445"/>
                  <a:pt x="225493" y="187525"/>
                </a:cubicBezTo>
                <a:cubicBezTo>
                  <a:pt x="229113" y="184352"/>
                  <a:pt x="231529" y="180036"/>
                  <a:pt x="232355" y="175292"/>
                </a:cubicBezTo>
                <a:cubicBezTo>
                  <a:pt x="232743" y="174954"/>
                  <a:pt x="233021" y="174497"/>
                  <a:pt x="233151" y="174000"/>
                </a:cubicBezTo>
                <a:cubicBezTo>
                  <a:pt x="234791" y="173125"/>
                  <a:pt x="235885" y="171473"/>
                  <a:pt x="236035" y="169624"/>
                </a:cubicBezTo>
                <a:cubicBezTo>
                  <a:pt x="237448" y="168251"/>
                  <a:pt x="238412" y="166481"/>
                  <a:pt x="238820" y="164551"/>
                </a:cubicBezTo>
                <a:cubicBezTo>
                  <a:pt x="240580" y="163637"/>
                  <a:pt x="241714" y="161856"/>
                  <a:pt x="241804" y="159877"/>
                </a:cubicBezTo>
                <a:cubicBezTo>
                  <a:pt x="245135" y="155998"/>
                  <a:pt x="247980" y="151722"/>
                  <a:pt x="250257" y="147147"/>
                </a:cubicBezTo>
                <a:cubicBezTo>
                  <a:pt x="251978" y="146351"/>
                  <a:pt x="253121" y="144670"/>
                  <a:pt x="253240" y="142771"/>
                </a:cubicBezTo>
                <a:cubicBezTo>
                  <a:pt x="257268" y="138296"/>
                  <a:pt x="260809" y="133392"/>
                  <a:pt x="263783" y="128152"/>
                </a:cubicBezTo>
                <a:cubicBezTo>
                  <a:pt x="265503" y="127286"/>
                  <a:pt x="266717" y="125665"/>
                  <a:pt x="267064" y="123776"/>
                </a:cubicBezTo>
                <a:cubicBezTo>
                  <a:pt x="271739" y="119389"/>
                  <a:pt x="275726" y="114327"/>
                  <a:pt x="278900" y="108758"/>
                </a:cubicBezTo>
                <a:cubicBezTo>
                  <a:pt x="282350" y="107276"/>
                  <a:pt x="284946" y="104312"/>
                  <a:pt x="285961" y="100702"/>
                </a:cubicBezTo>
                <a:cubicBezTo>
                  <a:pt x="291083" y="96127"/>
                  <a:pt x="295747" y="91065"/>
                  <a:pt x="299885" y="85586"/>
                </a:cubicBezTo>
                <a:cubicBezTo>
                  <a:pt x="301674" y="85028"/>
                  <a:pt x="303008" y="83546"/>
                  <a:pt x="303366" y="81707"/>
                </a:cubicBezTo>
                <a:cubicBezTo>
                  <a:pt x="306508" y="79667"/>
                  <a:pt x="309184" y="76992"/>
                  <a:pt x="311222" y="73850"/>
                </a:cubicBezTo>
                <a:cubicBezTo>
                  <a:pt x="316165" y="71513"/>
                  <a:pt x="320213" y="67643"/>
                  <a:pt x="322758" y="62810"/>
                </a:cubicBezTo>
                <a:cubicBezTo>
                  <a:pt x="327781" y="59568"/>
                  <a:pt x="332277" y="55580"/>
                  <a:pt x="336086" y="50975"/>
                </a:cubicBezTo>
                <a:cubicBezTo>
                  <a:pt x="338313" y="50577"/>
                  <a:pt x="340113" y="48966"/>
                  <a:pt x="340759" y="46798"/>
                </a:cubicBezTo>
                <a:cubicBezTo>
                  <a:pt x="349243" y="41079"/>
                  <a:pt x="357259" y="34695"/>
                  <a:pt x="364728" y="27703"/>
                </a:cubicBezTo>
                <a:cubicBezTo>
                  <a:pt x="366608" y="27455"/>
                  <a:pt x="368228" y="26251"/>
                  <a:pt x="369004" y="24520"/>
                </a:cubicBezTo>
                <a:cubicBezTo>
                  <a:pt x="372485" y="23108"/>
                  <a:pt x="375569" y="20850"/>
                  <a:pt x="377955" y="17956"/>
                </a:cubicBezTo>
                <a:cubicBezTo>
                  <a:pt x="379855" y="17837"/>
                  <a:pt x="381536" y="16694"/>
                  <a:pt x="382331" y="14973"/>
                </a:cubicBezTo>
                <a:cubicBezTo>
                  <a:pt x="385872" y="13690"/>
                  <a:pt x="389044" y="11582"/>
                  <a:pt x="391580" y="8807"/>
                </a:cubicBezTo>
                <a:cubicBezTo>
                  <a:pt x="393560" y="8687"/>
                  <a:pt x="395301" y="7454"/>
                  <a:pt x="396056" y="5624"/>
                </a:cubicBezTo>
                <a:cubicBezTo>
                  <a:pt x="398015" y="5256"/>
                  <a:pt x="399785" y="4202"/>
                  <a:pt x="401029" y="2641"/>
                </a:cubicBezTo>
                <a:cubicBezTo>
                  <a:pt x="407473" y="-214"/>
                  <a:pt x="414704" y="-771"/>
                  <a:pt x="421516" y="1049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30000">
                <a:srgbClr val="FFC000"/>
              </a:gs>
              <a:gs pos="70000">
                <a:srgbClr val="92D050"/>
              </a:gs>
            </a:gsLst>
            <a:lin ang="108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67750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C020A0E-990F-F665-9798-8064C2C8D140}"/>
              </a:ext>
            </a:extLst>
          </p:cNvPr>
          <p:cNvGrpSpPr>
            <a:grpSpLocks/>
          </p:cNvGrpSpPr>
          <p:nvPr/>
        </p:nvGrpSpPr>
        <p:grpSpPr>
          <a:xfrm>
            <a:off x="0" y="1995"/>
            <a:ext cx="4464050" cy="6262280"/>
            <a:chOff x="2157149" y="1863000"/>
            <a:chExt cx="2232639" cy="3132001"/>
          </a:xfrm>
        </p:grpSpPr>
        <p:pic>
          <p:nvPicPr>
            <p:cNvPr id="4" name="图片 3" descr="电脑显示屏&#10;&#10;中度可信度描述已自动生成">
              <a:extLst>
                <a:ext uri="{FF2B5EF4-FFF2-40B4-BE49-F238E27FC236}">
                  <a16:creationId xmlns:a16="http://schemas.microsoft.com/office/drawing/2014/main" id="{AB9543F8-3FBF-5EA8-74CE-F7A8F56BC2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72" b="21197"/>
            <a:stretch/>
          </p:blipFill>
          <p:spPr>
            <a:xfrm>
              <a:off x="2157149" y="2198276"/>
              <a:ext cx="2232637" cy="2461441"/>
            </a:xfrm>
            <a:prstGeom prst="rect">
              <a:avLst/>
            </a:prstGeom>
          </p:spPr>
        </p:pic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808E960-7187-EAEA-A597-F41774D08267}"/>
                </a:ext>
              </a:extLst>
            </p:cNvPr>
            <p:cNvGrpSpPr/>
            <p:nvPr/>
          </p:nvGrpSpPr>
          <p:grpSpPr>
            <a:xfrm>
              <a:off x="2157149" y="1863000"/>
              <a:ext cx="2232639" cy="3132001"/>
              <a:chOff x="2157149" y="1863000"/>
              <a:chExt cx="2232639" cy="3132001"/>
            </a:xfrm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A22269EC-15C5-CD0C-C0E2-234A14180BEC}"/>
                  </a:ext>
                </a:extLst>
              </p:cNvPr>
              <p:cNvSpPr/>
              <p:nvPr/>
            </p:nvSpPr>
            <p:spPr>
              <a:xfrm flipV="1">
                <a:off x="2349500" y="2198278"/>
                <a:ext cx="1854200" cy="2461441"/>
              </a:xfrm>
              <a:prstGeom prst="rect">
                <a:avLst/>
              </a:prstGeom>
              <a:solidFill>
                <a:srgbClr val="32313F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pic>
            <p:nvPicPr>
              <p:cNvPr id="7" name="图片 6" descr="电脑显示屏&#10;&#10;中度可信度描述已自动生成">
                <a:extLst>
                  <a:ext uri="{FF2B5EF4-FFF2-40B4-BE49-F238E27FC236}">
                    <a16:creationId xmlns:a16="http://schemas.microsoft.com/office/drawing/2014/main" id="{71A424DA-A3DA-E481-1448-D1E737D82B9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1183"/>
              <a:stretch/>
            </p:blipFill>
            <p:spPr>
              <a:xfrm>
                <a:off x="2157151" y="1863000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8" name="图片 7" descr="电脑显示屏&#10;&#10;中度可信度描述已自动生成">
                <a:extLst>
                  <a:ext uri="{FF2B5EF4-FFF2-40B4-BE49-F238E27FC236}">
                    <a16:creationId xmlns:a16="http://schemas.microsoft.com/office/drawing/2014/main" id="{B4F3ED2E-1185-7D96-7A94-B04604FC0A4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1183"/>
              <a:stretch/>
            </p:blipFill>
            <p:spPr>
              <a:xfrm>
                <a:off x="2157149" y="4659721"/>
                <a:ext cx="2232637" cy="335280"/>
              </a:xfrm>
              <a:prstGeom prst="rect">
                <a:avLst/>
              </a:prstGeom>
            </p:spPr>
          </p:pic>
        </p:grpSp>
      </p:grp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E6404A76-8F71-C93B-3E63-25BC50D27654}"/>
              </a:ext>
            </a:extLst>
          </p:cNvPr>
          <p:cNvSpPr>
            <a:spLocks noChangeAspect="1"/>
          </p:cNvSpPr>
          <p:nvPr/>
        </p:nvSpPr>
        <p:spPr>
          <a:xfrm rot="5400000">
            <a:off x="-445220" y="2772137"/>
            <a:ext cx="5354490" cy="720000"/>
          </a:xfrm>
          <a:custGeom>
            <a:avLst/>
            <a:gdLst>
              <a:gd name="connsiteX0" fmla="*/ 4936482 w 5354490"/>
              <a:gd name="connsiteY0" fmla="*/ 393007 h 720000"/>
              <a:gd name="connsiteX1" fmla="*/ 4986198 w 5354490"/>
              <a:gd name="connsiteY1" fmla="*/ 444713 h 720000"/>
              <a:gd name="connsiteX2" fmla="*/ 4935179 w 5354490"/>
              <a:gd name="connsiteY2" fmla="*/ 494440 h 720000"/>
              <a:gd name="connsiteX3" fmla="*/ 4934493 w 5354490"/>
              <a:gd name="connsiteY3" fmla="*/ 494430 h 720000"/>
              <a:gd name="connsiteX4" fmla="*/ 4884776 w 5354490"/>
              <a:gd name="connsiteY4" fmla="*/ 442724 h 720000"/>
              <a:gd name="connsiteX5" fmla="*/ 4936482 w 5354490"/>
              <a:gd name="connsiteY5" fmla="*/ 393007 h 720000"/>
              <a:gd name="connsiteX6" fmla="*/ 3805530 w 5354490"/>
              <a:gd name="connsiteY6" fmla="*/ 393007 h 720000"/>
              <a:gd name="connsiteX7" fmla="*/ 3855246 w 5354490"/>
              <a:gd name="connsiteY7" fmla="*/ 444713 h 720000"/>
              <a:gd name="connsiteX8" fmla="*/ 3804227 w 5354490"/>
              <a:gd name="connsiteY8" fmla="*/ 494440 h 720000"/>
              <a:gd name="connsiteX9" fmla="*/ 3803541 w 5354490"/>
              <a:gd name="connsiteY9" fmla="*/ 494430 h 720000"/>
              <a:gd name="connsiteX10" fmla="*/ 3753823 w 5354490"/>
              <a:gd name="connsiteY10" fmla="*/ 442724 h 720000"/>
              <a:gd name="connsiteX11" fmla="*/ 3805530 w 5354490"/>
              <a:gd name="connsiteY11" fmla="*/ 393007 h 720000"/>
              <a:gd name="connsiteX12" fmla="*/ 2674578 w 5354490"/>
              <a:gd name="connsiteY12" fmla="*/ 393007 h 720000"/>
              <a:gd name="connsiteX13" fmla="*/ 2724294 w 5354490"/>
              <a:gd name="connsiteY13" fmla="*/ 444713 h 720000"/>
              <a:gd name="connsiteX14" fmla="*/ 2673275 w 5354490"/>
              <a:gd name="connsiteY14" fmla="*/ 494440 h 720000"/>
              <a:gd name="connsiteX15" fmla="*/ 2672589 w 5354490"/>
              <a:gd name="connsiteY15" fmla="*/ 494430 h 720000"/>
              <a:gd name="connsiteX16" fmla="*/ 2622871 w 5354490"/>
              <a:gd name="connsiteY16" fmla="*/ 442724 h 720000"/>
              <a:gd name="connsiteX17" fmla="*/ 2674578 w 5354490"/>
              <a:gd name="connsiteY17" fmla="*/ 393007 h 720000"/>
              <a:gd name="connsiteX18" fmla="*/ 1543626 w 5354490"/>
              <a:gd name="connsiteY18" fmla="*/ 393007 h 720000"/>
              <a:gd name="connsiteX19" fmla="*/ 1593343 w 5354490"/>
              <a:gd name="connsiteY19" fmla="*/ 444713 h 720000"/>
              <a:gd name="connsiteX20" fmla="*/ 1542323 w 5354490"/>
              <a:gd name="connsiteY20" fmla="*/ 494440 h 720000"/>
              <a:gd name="connsiteX21" fmla="*/ 1541637 w 5354490"/>
              <a:gd name="connsiteY21" fmla="*/ 494430 h 720000"/>
              <a:gd name="connsiteX22" fmla="*/ 1491919 w 5354490"/>
              <a:gd name="connsiteY22" fmla="*/ 442724 h 720000"/>
              <a:gd name="connsiteX23" fmla="*/ 1543626 w 5354490"/>
              <a:gd name="connsiteY23" fmla="*/ 393007 h 720000"/>
              <a:gd name="connsiteX24" fmla="*/ 412674 w 5354490"/>
              <a:gd name="connsiteY24" fmla="*/ 393007 h 720000"/>
              <a:gd name="connsiteX25" fmla="*/ 462390 w 5354490"/>
              <a:gd name="connsiteY25" fmla="*/ 444713 h 720000"/>
              <a:gd name="connsiteX26" fmla="*/ 411371 w 5354490"/>
              <a:gd name="connsiteY26" fmla="*/ 494440 h 720000"/>
              <a:gd name="connsiteX27" fmla="*/ 410685 w 5354490"/>
              <a:gd name="connsiteY27" fmla="*/ 494430 h 720000"/>
              <a:gd name="connsiteX28" fmla="*/ 360968 w 5354490"/>
              <a:gd name="connsiteY28" fmla="*/ 442724 h 720000"/>
              <a:gd name="connsiteX29" fmla="*/ 412674 w 5354490"/>
              <a:gd name="connsiteY29" fmla="*/ 393007 h 720000"/>
              <a:gd name="connsiteX30" fmla="*/ 4691120 w 5354490"/>
              <a:gd name="connsiteY30" fmla="*/ 327756 h 720000"/>
              <a:gd name="connsiteX31" fmla="*/ 4697187 w 5354490"/>
              <a:gd name="connsiteY31" fmla="*/ 337701 h 720000"/>
              <a:gd name="connsiteX32" fmla="*/ 4700568 w 5354490"/>
              <a:gd name="connsiteY32" fmla="*/ 393693 h 720000"/>
              <a:gd name="connsiteX33" fmla="*/ 4707629 w 5354490"/>
              <a:gd name="connsiteY33" fmla="*/ 433972 h 720000"/>
              <a:gd name="connsiteX34" fmla="*/ 4702358 w 5354490"/>
              <a:gd name="connsiteY34" fmla="*/ 458636 h 720000"/>
              <a:gd name="connsiteX35" fmla="*/ 4699275 w 5354490"/>
              <a:gd name="connsiteY35" fmla="*/ 464405 h 720000"/>
              <a:gd name="connsiteX36" fmla="*/ 4698182 w 5354490"/>
              <a:gd name="connsiteY36" fmla="*/ 465697 h 720000"/>
              <a:gd name="connsiteX37" fmla="*/ 4693407 w 5354490"/>
              <a:gd name="connsiteY37" fmla="*/ 471963 h 720000"/>
              <a:gd name="connsiteX38" fmla="*/ 4692413 w 5354490"/>
              <a:gd name="connsiteY38" fmla="*/ 473356 h 720000"/>
              <a:gd name="connsiteX39" fmla="*/ 4687838 w 5354490"/>
              <a:gd name="connsiteY39" fmla="*/ 478030 h 720000"/>
              <a:gd name="connsiteX40" fmla="*/ 4658002 w 5354490"/>
              <a:gd name="connsiteY40" fmla="*/ 532629 h 720000"/>
              <a:gd name="connsiteX41" fmla="*/ 4656510 w 5354490"/>
              <a:gd name="connsiteY41" fmla="*/ 538995 h 720000"/>
              <a:gd name="connsiteX42" fmla="*/ 4654223 w 5354490"/>
              <a:gd name="connsiteY42" fmla="*/ 543669 h 720000"/>
              <a:gd name="connsiteX43" fmla="*/ 4638807 w 5354490"/>
              <a:gd name="connsiteY43" fmla="*/ 581859 h 720000"/>
              <a:gd name="connsiteX44" fmla="*/ 4634829 w 5354490"/>
              <a:gd name="connsiteY44" fmla="*/ 596578 h 720000"/>
              <a:gd name="connsiteX45" fmla="*/ 4641294 w 5354490"/>
              <a:gd name="connsiteY45" fmla="*/ 603640 h 720000"/>
              <a:gd name="connsiteX46" fmla="*/ 4644178 w 5354490"/>
              <a:gd name="connsiteY46" fmla="*/ 605032 h 720000"/>
              <a:gd name="connsiteX47" fmla="*/ 4654123 w 5354490"/>
              <a:gd name="connsiteY47" fmla="*/ 608613 h 720000"/>
              <a:gd name="connsiteX48" fmla="*/ 4802408 w 5354490"/>
              <a:gd name="connsiteY48" fmla="*/ 616967 h 720000"/>
              <a:gd name="connsiteX49" fmla="*/ 4811658 w 5354490"/>
              <a:gd name="connsiteY49" fmla="*/ 615077 h 720000"/>
              <a:gd name="connsiteX50" fmla="*/ 4821603 w 5354490"/>
              <a:gd name="connsiteY50" fmla="*/ 615077 h 720000"/>
              <a:gd name="connsiteX51" fmla="*/ 4853429 w 5354490"/>
              <a:gd name="connsiteY51" fmla="*/ 609706 h 720000"/>
              <a:gd name="connsiteX52" fmla="*/ 4921255 w 5354490"/>
              <a:gd name="connsiteY52" fmla="*/ 581661 h 720000"/>
              <a:gd name="connsiteX53" fmla="*/ 4931201 w 5354490"/>
              <a:gd name="connsiteY53" fmla="*/ 574002 h 720000"/>
              <a:gd name="connsiteX54" fmla="*/ 4963623 w 5354490"/>
              <a:gd name="connsiteY54" fmla="*/ 550532 h 720000"/>
              <a:gd name="connsiteX55" fmla="*/ 4967402 w 5354490"/>
              <a:gd name="connsiteY55" fmla="*/ 547150 h 720000"/>
              <a:gd name="connsiteX56" fmla="*/ 4975160 w 5354490"/>
              <a:gd name="connsiteY56" fmla="*/ 540884 h 720000"/>
              <a:gd name="connsiteX57" fmla="*/ 4978640 w 5354490"/>
              <a:gd name="connsiteY57" fmla="*/ 537603 h 720000"/>
              <a:gd name="connsiteX58" fmla="*/ 5005891 w 5354490"/>
              <a:gd name="connsiteY58" fmla="*/ 508861 h 720000"/>
              <a:gd name="connsiteX59" fmla="*/ 5008875 w 5354490"/>
              <a:gd name="connsiteY59" fmla="*/ 504883 h 720000"/>
              <a:gd name="connsiteX60" fmla="*/ 5013649 w 5354490"/>
              <a:gd name="connsiteY60" fmla="*/ 499214 h 720000"/>
              <a:gd name="connsiteX61" fmla="*/ 5016632 w 5354490"/>
              <a:gd name="connsiteY61" fmla="*/ 495335 h 720000"/>
              <a:gd name="connsiteX62" fmla="*/ 5019317 w 5354490"/>
              <a:gd name="connsiteY62" fmla="*/ 491654 h 720000"/>
              <a:gd name="connsiteX63" fmla="*/ 5022003 w 5354490"/>
              <a:gd name="connsiteY63" fmla="*/ 487876 h 720000"/>
              <a:gd name="connsiteX64" fmla="*/ 5023196 w 5354490"/>
              <a:gd name="connsiteY64" fmla="*/ 485887 h 720000"/>
              <a:gd name="connsiteX65" fmla="*/ 5032047 w 5354490"/>
              <a:gd name="connsiteY65" fmla="*/ 474847 h 720000"/>
              <a:gd name="connsiteX66" fmla="*/ 5061883 w 5354490"/>
              <a:gd name="connsiteY66" fmla="*/ 398169 h 720000"/>
              <a:gd name="connsiteX67" fmla="*/ 5077199 w 5354490"/>
              <a:gd name="connsiteY67" fmla="*/ 390809 h 720000"/>
              <a:gd name="connsiteX68" fmla="*/ 5098880 w 5354490"/>
              <a:gd name="connsiteY68" fmla="*/ 400754 h 720000"/>
              <a:gd name="connsiteX69" fmla="*/ 5110615 w 5354490"/>
              <a:gd name="connsiteY69" fmla="*/ 407816 h 720000"/>
              <a:gd name="connsiteX70" fmla="*/ 5114196 w 5354490"/>
              <a:gd name="connsiteY70" fmla="*/ 410302 h 720000"/>
              <a:gd name="connsiteX71" fmla="*/ 5116185 w 5354490"/>
              <a:gd name="connsiteY71" fmla="*/ 411794 h 720000"/>
              <a:gd name="connsiteX72" fmla="*/ 5120064 w 5354490"/>
              <a:gd name="connsiteY72" fmla="*/ 414678 h 720000"/>
              <a:gd name="connsiteX73" fmla="*/ 5128119 w 5354490"/>
              <a:gd name="connsiteY73" fmla="*/ 421142 h 720000"/>
              <a:gd name="connsiteX74" fmla="*/ 5131302 w 5354490"/>
              <a:gd name="connsiteY74" fmla="*/ 424126 h 720000"/>
              <a:gd name="connsiteX75" fmla="*/ 5154077 w 5354490"/>
              <a:gd name="connsiteY75" fmla="*/ 447896 h 720000"/>
              <a:gd name="connsiteX76" fmla="*/ 5145027 w 5354490"/>
              <a:gd name="connsiteY76" fmla="*/ 471466 h 720000"/>
              <a:gd name="connsiteX77" fmla="*/ 5138662 w 5354490"/>
              <a:gd name="connsiteY77" fmla="*/ 487975 h 720000"/>
              <a:gd name="connsiteX78" fmla="*/ 5136572 w 5354490"/>
              <a:gd name="connsiteY78" fmla="*/ 492649 h 720000"/>
              <a:gd name="connsiteX79" fmla="*/ 5120859 w 5354490"/>
              <a:gd name="connsiteY79" fmla="*/ 524674 h 720000"/>
              <a:gd name="connsiteX80" fmla="*/ 5110118 w 5354490"/>
              <a:gd name="connsiteY80" fmla="*/ 543271 h 720000"/>
              <a:gd name="connsiteX81" fmla="*/ 5107334 w 5354490"/>
              <a:gd name="connsiteY81" fmla="*/ 547647 h 720000"/>
              <a:gd name="connsiteX82" fmla="*/ 5078392 w 5354490"/>
              <a:gd name="connsiteY82" fmla="*/ 586732 h 720000"/>
              <a:gd name="connsiteX83" fmla="*/ 4875408 w 5354490"/>
              <a:gd name="connsiteY83" fmla="*/ 708564 h 720000"/>
              <a:gd name="connsiteX84" fmla="*/ 4840798 w 5354490"/>
              <a:gd name="connsiteY84" fmla="*/ 715525 h 720000"/>
              <a:gd name="connsiteX85" fmla="*/ 4837019 w 5354490"/>
              <a:gd name="connsiteY85" fmla="*/ 716122 h 720000"/>
              <a:gd name="connsiteX86" fmla="*/ 4827074 w 5354490"/>
              <a:gd name="connsiteY86" fmla="*/ 717316 h 720000"/>
              <a:gd name="connsiteX87" fmla="*/ 4823095 w 5354490"/>
              <a:gd name="connsiteY87" fmla="*/ 717912 h 720000"/>
              <a:gd name="connsiteX88" fmla="*/ 4809867 w 5354490"/>
              <a:gd name="connsiteY88" fmla="*/ 719305 h 720000"/>
              <a:gd name="connsiteX89" fmla="*/ 4804497 w 5354490"/>
              <a:gd name="connsiteY89" fmla="*/ 718608 h 720000"/>
              <a:gd name="connsiteX90" fmla="*/ 4779733 w 5354490"/>
              <a:gd name="connsiteY90" fmla="*/ 720000 h 720000"/>
              <a:gd name="connsiteX91" fmla="*/ 4743333 w 5354490"/>
              <a:gd name="connsiteY91" fmla="*/ 720000 h 720000"/>
              <a:gd name="connsiteX92" fmla="*/ 4718469 w 5354490"/>
              <a:gd name="connsiteY92" fmla="*/ 718608 h 720000"/>
              <a:gd name="connsiteX93" fmla="*/ 4712602 w 5354490"/>
              <a:gd name="connsiteY93" fmla="*/ 717912 h 720000"/>
              <a:gd name="connsiteX94" fmla="*/ 4701165 w 5354490"/>
              <a:gd name="connsiteY94" fmla="*/ 716918 h 720000"/>
              <a:gd name="connsiteX95" fmla="*/ 4695397 w 5354490"/>
              <a:gd name="connsiteY95" fmla="*/ 716122 h 720000"/>
              <a:gd name="connsiteX96" fmla="*/ 4685452 w 5354490"/>
              <a:gd name="connsiteY96" fmla="*/ 714830 h 720000"/>
              <a:gd name="connsiteX97" fmla="*/ 4679782 w 5354490"/>
              <a:gd name="connsiteY97" fmla="*/ 714133 h 720000"/>
              <a:gd name="connsiteX98" fmla="*/ 4673915 w 5354490"/>
              <a:gd name="connsiteY98" fmla="*/ 713138 h 720000"/>
              <a:gd name="connsiteX99" fmla="*/ 4668245 w 5354490"/>
              <a:gd name="connsiteY99" fmla="*/ 712144 h 720000"/>
              <a:gd name="connsiteX100" fmla="*/ 4664267 w 5354490"/>
              <a:gd name="connsiteY100" fmla="*/ 711349 h 720000"/>
              <a:gd name="connsiteX101" fmla="*/ 4658599 w 5354490"/>
              <a:gd name="connsiteY101" fmla="*/ 710353 h 720000"/>
              <a:gd name="connsiteX102" fmla="*/ 4652830 w 5354490"/>
              <a:gd name="connsiteY102" fmla="*/ 709260 h 720000"/>
              <a:gd name="connsiteX103" fmla="*/ 4649051 w 5354490"/>
              <a:gd name="connsiteY103" fmla="*/ 708465 h 720000"/>
              <a:gd name="connsiteX104" fmla="*/ 4633934 w 5354490"/>
              <a:gd name="connsiteY104" fmla="*/ 705381 h 720000"/>
              <a:gd name="connsiteX105" fmla="*/ 4629956 w 5354490"/>
              <a:gd name="connsiteY105" fmla="*/ 704287 h 720000"/>
              <a:gd name="connsiteX106" fmla="*/ 4620010 w 5354490"/>
              <a:gd name="connsiteY106" fmla="*/ 701801 h 720000"/>
              <a:gd name="connsiteX107" fmla="*/ 4616231 w 5354490"/>
              <a:gd name="connsiteY107" fmla="*/ 700707 h 720000"/>
              <a:gd name="connsiteX108" fmla="*/ 4602010 w 5354490"/>
              <a:gd name="connsiteY108" fmla="*/ 696928 h 720000"/>
              <a:gd name="connsiteX109" fmla="*/ 4597136 w 5354490"/>
              <a:gd name="connsiteY109" fmla="*/ 694143 h 720000"/>
              <a:gd name="connsiteX110" fmla="*/ 4552083 w 5354490"/>
              <a:gd name="connsiteY110" fmla="*/ 678926 h 720000"/>
              <a:gd name="connsiteX111" fmla="*/ 4545520 w 5354490"/>
              <a:gd name="connsiteY111" fmla="*/ 677932 h 720000"/>
              <a:gd name="connsiteX112" fmla="*/ 4540746 w 5354490"/>
              <a:gd name="connsiteY112" fmla="*/ 675844 h 720000"/>
              <a:gd name="connsiteX113" fmla="*/ 4536071 w 5354490"/>
              <a:gd name="connsiteY113" fmla="*/ 673357 h 720000"/>
              <a:gd name="connsiteX114" fmla="*/ 4534381 w 5354490"/>
              <a:gd name="connsiteY114" fmla="*/ 672363 h 720000"/>
              <a:gd name="connsiteX115" fmla="*/ 4525132 w 5354490"/>
              <a:gd name="connsiteY115" fmla="*/ 634769 h 720000"/>
              <a:gd name="connsiteX116" fmla="*/ 4565411 w 5354490"/>
              <a:gd name="connsiteY116" fmla="*/ 496827 h 720000"/>
              <a:gd name="connsiteX117" fmla="*/ 4619116 w 5354490"/>
              <a:gd name="connsiteY117" fmla="*/ 404732 h 720000"/>
              <a:gd name="connsiteX118" fmla="*/ 4623391 w 5354490"/>
              <a:gd name="connsiteY118" fmla="*/ 397473 h 720000"/>
              <a:gd name="connsiteX119" fmla="*/ 4624585 w 5354490"/>
              <a:gd name="connsiteY119" fmla="*/ 395881 h 720000"/>
              <a:gd name="connsiteX120" fmla="*/ 4642587 w 5354490"/>
              <a:gd name="connsiteY120" fmla="*/ 374498 h 720000"/>
              <a:gd name="connsiteX121" fmla="*/ 4643780 w 5354490"/>
              <a:gd name="connsiteY121" fmla="*/ 372907 h 720000"/>
              <a:gd name="connsiteX122" fmla="*/ 4675108 w 5354490"/>
              <a:gd name="connsiteY122" fmla="*/ 341778 h 720000"/>
              <a:gd name="connsiteX123" fmla="*/ 4675705 w 5354490"/>
              <a:gd name="connsiteY123" fmla="*/ 341281 h 720000"/>
              <a:gd name="connsiteX124" fmla="*/ 4686446 w 5354490"/>
              <a:gd name="connsiteY124" fmla="*/ 332031 h 720000"/>
              <a:gd name="connsiteX125" fmla="*/ 3560168 w 5354490"/>
              <a:gd name="connsiteY125" fmla="*/ 327756 h 720000"/>
              <a:gd name="connsiteX126" fmla="*/ 3566234 w 5354490"/>
              <a:gd name="connsiteY126" fmla="*/ 337701 h 720000"/>
              <a:gd name="connsiteX127" fmla="*/ 3569616 w 5354490"/>
              <a:gd name="connsiteY127" fmla="*/ 393693 h 720000"/>
              <a:gd name="connsiteX128" fmla="*/ 3576677 w 5354490"/>
              <a:gd name="connsiteY128" fmla="*/ 433972 h 720000"/>
              <a:gd name="connsiteX129" fmla="*/ 3571406 w 5354490"/>
              <a:gd name="connsiteY129" fmla="*/ 458636 h 720000"/>
              <a:gd name="connsiteX130" fmla="*/ 3568322 w 5354490"/>
              <a:gd name="connsiteY130" fmla="*/ 464405 h 720000"/>
              <a:gd name="connsiteX131" fmla="*/ 3567229 w 5354490"/>
              <a:gd name="connsiteY131" fmla="*/ 465697 h 720000"/>
              <a:gd name="connsiteX132" fmla="*/ 3562454 w 5354490"/>
              <a:gd name="connsiteY132" fmla="*/ 471963 h 720000"/>
              <a:gd name="connsiteX133" fmla="*/ 3561460 w 5354490"/>
              <a:gd name="connsiteY133" fmla="*/ 473356 h 720000"/>
              <a:gd name="connsiteX134" fmla="*/ 3556886 w 5354490"/>
              <a:gd name="connsiteY134" fmla="*/ 478030 h 720000"/>
              <a:gd name="connsiteX135" fmla="*/ 3527050 w 5354490"/>
              <a:gd name="connsiteY135" fmla="*/ 532629 h 720000"/>
              <a:gd name="connsiteX136" fmla="*/ 3525558 w 5354490"/>
              <a:gd name="connsiteY136" fmla="*/ 538995 h 720000"/>
              <a:gd name="connsiteX137" fmla="*/ 3523270 w 5354490"/>
              <a:gd name="connsiteY137" fmla="*/ 543669 h 720000"/>
              <a:gd name="connsiteX138" fmla="*/ 3507855 w 5354490"/>
              <a:gd name="connsiteY138" fmla="*/ 581859 h 720000"/>
              <a:gd name="connsiteX139" fmla="*/ 3503876 w 5354490"/>
              <a:gd name="connsiteY139" fmla="*/ 596578 h 720000"/>
              <a:gd name="connsiteX140" fmla="*/ 3510342 w 5354490"/>
              <a:gd name="connsiteY140" fmla="*/ 603640 h 720000"/>
              <a:gd name="connsiteX141" fmla="*/ 3513226 w 5354490"/>
              <a:gd name="connsiteY141" fmla="*/ 605032 h 720000"/>
              <a:gd name="connsiteX142" fmla="*/ 3523171 w 5354490"/>
              <a:gd name="connsiteY142" fmla="*/ 608613 h 720000"/>
              <a:gd name="connsiteX143" fmla="*/ 3671456 w 5354490"/>
              <a:gd name="connsiteY143" fmla="*/ 616967 h 720000"/>
              <a:gd name="connsiteX144" fmla="*/ 3680706 w 5354490"/>
              <a:gd name="connsiteY144" fmla="*/ 615077 h 720000"/>
              <a:gd name="connsiteX145" fmla="*/ 3690651 w 5354490"/>
              <a:gd name="connsiteY145" fmla="*/ 615077 h 720000"/>
              <a:gd name="connsiteX146" fmla="*/ 3722476 w 5354490"/>
              <a:gd name="connsiteY146" fmla="*/ 609706 h 720000"/>
              <a:gd name="connsiteX147" fmla="*/ 3790303 w 5354490"/>
              <a:gd name="connsiteY147" fmla="*/ 581661 h 720000"/>
              <a:gd name="connsiteX148" fmla="*/ 3800248 w 5354490"/>
              <a:gd name="connsiteY148" fmla="*/ 574002 h 720000"/>
              <a:gd name="connsiteX149" fmla="*/ 3832671 w 5354490"/>
              <a:gd name="connsiteY149" fmla="*/ 550532 h 720000"/>
              <a:gd name="connsiteX150" fmla="*/ 3836450 w 5354490"/>
              <a:gd name="connsiteY150" fmla="*/ 547150 h 720000"/>
              <a:gd name="connsiteX151" fmla="*/ 3844207 w 5354490"/>
              <a:gd name="connsiteY151" fmla="*/ 540884 h 720000"/>
              <a:gd name="connsiteX152" fmla="*/ 3847688 w 5354490"/>
              <a:gd name="connsiteY152" fmla="*/ 537603 h 720000"/>
              <a:gd name="connsiteX153" fmla="*/ 3874938 w 5354490"/>
              <a:gd name="connsiteY153" fmla="*/ 508861 h 720000"/>
              <a:gd name="connsiteX154" fmla="*/ 3877923 w 5354490"/>
              <a:gd name="connsiteY154" fmla="*/ 504883 h 720000"/>
              <a:gd name="connsiteX155" fmla="*/ 3882696 w 5354490"/>
              <a:gd name="connsiteY155" fmla="*/ 499214 h 720000"/>
              <a:gd name="connsiteX156" fmla="*/ 3885679 w 5354490"/>
              <a:gd name="connsiteY156" fmla="*/ 495335 h 720000"/>
              <a:gd name="connsiteX157" fmla="*/ 3888365 w 5354490"/>
              <a:gd name="connsiteY157" fmla="*/ 491654 h 720000"/>
              <a:gd name="connsiteX158" fmla="*/ 3891050 w 5354490"/>
              <a:gd name="connsiteY158" fmla="*/ 487876 h 720000"/>
              <a:gd name="connsiteX159" fmla="*/ 3892244 w 5354490"/>
              <a:gd name="connsiteY159" fmla="*/ 485887 h 720000"/>
              <a:gd name="connsiteX160" fmla="*/ 3901095 w 5354490"/>
              <a:gd name="connsiteY160" fmla="*/ 474847 h 720000"/>
              <a:gd name="connsiteX161" fmla="*/ 3930931 w 5354490"/>
              <a:gd name="connsiteY161" fmla="*/ 398169 h 720000"/>
              <a:gd name="connsiteX162" fmla="*/ 3946246 w 5354490"/>
              <a:gd name="connsiteY162" fmla="*/ 390809 h 720000"/>
              <a:gd name="connsiteX163" fmla="*/ 3967928 w 5354490"/>
              <a:gd name="connsiteY163" fmla="*/ 400754 h 720000"/>
              <a:gd name="connsiteX164" fmla="*/ 3979663 w 5354490"/>
              <a:gd name="connsiteY164" fmla="*/ 407816 h 720000"/>
              <a:gd name="connsiteX165" fmla="*/ 3983243 w 5354490"/>
              <a:gd name="connsiteY165" fmla="*/ 410302 h 720000"/>
              <a:gd name="connsiteX166" fmla="*/ 3985232 w 5354490"/>
              <a:gd name="connsiteY166" fmla="*/ 411794 h 720000"/>
              <a:gd name="connsiteX167" fmla="*/ 3989111 w 5354490"/>
              <a:gd name="connsiteY167" fmla="*/ 414678 h 720000"/>
              <a:gd name="connsiteX168" fmla="*/ 3997167 w 5354490"/>
              <a:gd name="connsiteY168" fmla="*/ 421142 h 720000"/>
              <a:gd name="connsiteX169" fmla="*/ 4000349 w 5354490"/>
              <a:gd name="connsiteY169" fmla="*/ 424126 h 720000"/>
              <a:gd name="connsiteX170" fmla="*/ 4023125 w 5354490"/>
              <a:gd name="connsiteY170" fmla="*/ 447896 h 720000"/>
              <a:gd name="connsiteX171" fmla="*/ 4014074 w 5354490"/>
              <a:gd name="connsiteY171" fmla="*/ 471466 h 720000"/>
              <a:gd name="connsiteX172" fmla="*/ 4007709 w 5354490"/>
              <a:gd name="connsiteY172" fmla="*/ 487975 h 720000"/>
              <a:gd name="connsiteX173" fmla="*/ 4005620 w 5354490"/>
              <a:gd name="connsiteY173" fmla="*/ 492649 h 720000"/>
              <a:gd name="connsiteX174" fmla="*/ 3989907 w 5354490"/>
              <a:gd name="connsiteY174" fmla="*/ 524674 h 720000"/>
              <a:gd name="connsiteX175" fmla="*/ 3979166 w 5354490"/>
              <a:gd name="connsiteY175" fmla="*/ 543271 h 720000"/>
              <a:gd name="connsiteX176" fmla="*/ 3976381 w 5354490"/>
              <a:gd name="connsiteY176" fmla="*/ 547647 h 720000"/>
              <a:gd name="connsiteX177" fmla="*/ 3947440 w 5354490"/>
              <a:gd name="connsiteY177" fmla="*/ 586732 h 720000"/>
              <a:gd name="connsiteX178" fmla="*/ 3744455 w 5354490"/>
              <a:gd name="connsiteY178" fmla="*/ 708564 h 720000"/>
              <a:gd name="connsiteX179" fmla="*/ 3709845 w 5354490"/>
              <a:gd name="connsiteY179" fmla="*/ 715525 h 720000"/>
              <a:gd name="connsiteX180" fmla="*/ 3706067 w 5354490"/>
              <a:gd name="connsiteY180" fmla="*/ 716122 h 720000"/>
              <a:gd name="connsiteX181" fmla="*/ 3696121 w 5354490"/>
              <a:gd name="connsiteY181" fmla="*/ 717316 h 720000"/>
              <a:gd name="connsiteX182" fmla="*/ 3692143 w 5354490"/>
              <a:gd name="connsiteY182" fmla="*/ 717912 h 720000"/>
              <a:gd name="connsiteX183" fmla="*/ 3678915 w 5354490"/>
              <a:gd name="connsiteY183" fmla="*/ 719305 h 720000"/>
              <a:gd name="connsiteX184" fmla="*/ 3673545 w 5354490"/>
              <a:gd name="connsiteY184" fmla="*/ 718608 h 720000"/>
              <a:gd name="connsiteX185" fmla="*/ 3648780 w 5354490"/>
              <a:gd name="connsiteY185" fmla="*/ 720000 h 720000"/>
              <a:gd name="connsiteX186" fmla="*/ 3612381 w 5354490"/>
              <a:gd name="connsiteY186" fmla="*/ 720000 h 720000"/>
              <a:gd name="connsiteX187" fmla="*/ 3587517 w 5354490"/>
              <a:gd name="connsiteY187" fmla="*/ 718608 h 720000"/>
              <a:gd name="connsiteX188" fmla="*/ 3581650 w 5354490"/>
              <a:gd name="connsiteY188" fmla="*/ 717912 h 720000"/>
              <a:gd name="connsiteX189" fmla="*/ 3570212 w 5354490"/>
              <a:gd name="connsiteY189" fmla="*/ 716918 h 720000"/>
              <a:gd name="connsiteX190" fmla="*/ 3564445 w 5354490"/>
              <a:gd name="connsiteY190" fmla="*/ 716122 h 720000"/>
              <a:gd name="connsiteX191" fmla="*/ 3554499 w 5354490"/>
              <a:gd name="connsiteY191" fmla="*/ 714830 h 720000"/>
              <a:gd name="connsiteX192" fmla="*/ 3548830 w 5354490"/>
              <a:gd name="connsiteY192" fmla="*/ 714133 h 720000"/>
              <a:gd name="connsiteX193" fmla="*/ 3542963 w 5354490"/>
              <a:gd name="connsiteY193" fmla="*/ 713138 h 720000"/>
              <a:gd name="connsiteX194" fmla="*/ 3537293 w 5354490"/>
              <a:gd name="connsiteY194" fmla="*/ 712144 h 720000"/>
              <a:gd name="connsiteX195" fmla="*/ 3533315 w 5354490"/>
              <a:gd name="connsiteY195" fmla="*/ 711349 h 720000"/>
              <a:gd name="connsiteX196" fmla="*/ 3527646 w 5354490"/>
              <a:gd name="connsiteY196" fmla="*/ 710353 h 720000"/>
              <a:gd name="connsiteX197" fmla="*/ 3521877 w 5354490"/>
              <a:gd name="connsiteY197" fmla="*/ 709260 h 720000"/>
              <a:gd name="connsiteX198" fmla="*/ 3518099 w 5354490"/>
              <a:gd name="connsiteY198" fmla="*/ 708465 h 720000"/>
              <a:gd name="connsiteX199" fmla="*/ 3502982 w 5354490"/>
              <a:gd name="connsiteY199" fmla="*/ 705381 h 720000"/>
              <a:gd name="connsiteX200" fmla="*/ 3499003 w 5354490"/>
              <a:gd name="connsiteY200" fmla="*/ 704287 h 720000"/>
              <a:gd name="connsiteX201" fmla="*/ 3489058 w 5354490"/>
              <a:gd name="connsiteY201" fmla="*/ 701801 h 720000"/>
              <a:gd name="connsiteX202" fmla="*/ 3485278 w 5354490"/>
              <a:gd name="connsiteY202" fmla="*/ 700707 h 720000"/>
              <a:gd name="connsiteX203" fmla="*/ 3471057 w 5354490"/>
              <a:gd name="connsiteY203" fmla="*/ 696928 h 720000"/>
              <a:gd name="connsiteX204" fmla="*/ 3466183 w 5354490"/>
              <a:gd name="connsiteY204" fmla="*/ 694143 h 720000"/>
              <a:gd name="connsiteX205" fmla="*/ 3421131 w 5354490"/>
              <a:gd name="connsiteY205" fmla="*/ 678926 h 720000"/>
              <a:gd name="connsiteX206" fmla="*/ 3414568 w 5354490"/>
              <a:gd name="connsiteY206" fmla="*/ 677932 h 720000"/>
              <a:gd name="connsiteX207" fmla="*/ 3409794 w 5354490"/>
              <a:gd name="connsiteY207" fmla="*/ 675844 h 720000"/>
              <a:gd name="connsiteX208" fmla="*/ 3405119 w 5354490"/>
              <a:gd name="connsiteY208" fmla="*/ 673357 h 720000"/>
              <a:gd name="connsiteX209" fmla="*/ 3403429 w 5354490"/>
              <a:gd name="connsiteY209" fmla="*/ 672363 h 720000"/>
              <a:gd name="connsiteX210" fmla="*/ 3394180 w 5354490"/>
              <a:gd name="connsiteY210" fmla="*/ 634769 h 720000"/>
              <a:gd name="connsiteX211" fmla="*/ 3434458 w 5354490"/>
              <a:gd name="connsiteY211" fmla="*/ 496827 h 720000"/>
              <a:gd name="connsiteX212" fmla="*/ 3488163 w 5354490"/>
              <a:gd name="connsiteY212" fmla="*/ 404732 h 720000"/>
              <a:gd name="connsiteX213" fmla="*/ 3492439 w 5354490"/>
              <a:gd name="connsiteY213" fmla="*/ 397473 h 720000"/>
              <a:gd name="connsiteX214" fmla="*/ 3493632 w 5354490"/>
              <a:gd name="connsiteY214" fmla="*/ 395881 h 720000"/>
              <a:gd name="connsiteX215" fmla="*/ 3511634 w 5354490"/>
              <a:gd name="connsiteY215" fmla="*/ 374498 h 720000"/>
              <a:gd name="connsiteX216" fmla="*/ 3512828 w 5354490"/>
              <a:gd name="connsiteY216" fmla="*/ 372907 h 720000"/>
              <a:gd name="connsiteX217" fmla="*/ 3544156 w 5354490"/>
              <a:gd name="connsiteY217" fmla="*/ 341778 h 720000"/>
              <a:gd name="connsiteX218" fmla="*/ 3544752 w 5354490"/>
              <a:gd name="connsiteY218" fmla="*/ 341281 h 720000"/>
              <a:gd name="connsiteX219" fmla="*/ 3555493 w 5354490"/>
              <a:gd name="connsiteY219" fmla="*/ 332031 h 720000"/>
              <a:gd name="connsiteX220" fmla="*/ 2429216 w 5354490"/>
              <a:gd name="connsiteY220" fmla="*/ 327756 h 720000"/>
              <a:gd name="connsiteX221" fmla="*/ 2435282 w 5354490"/>
              <a:gd name="connsiteY221" fmla="*/ 337701 h 720000"/>
              <a:gd name="connsiteX222" fmla="*/ 2438664 w 5354490"/>
              <a:gd name="connsiteY222" fmla="*/ 393693 h 720000"/>
              <a:gd name="connsiteX223" fmla="*/ 2445725 w 5354490"/>
              <a:gd name="connsiteY223" fmla="*/ 433972 h 720000"/>
              <a:gd name="connsiteX224" fmla="*/ 2440454 w 5354490"/>
              <a:gd name="connsiteY224" fmla="*/ 458636 h 720000"/>
              <a:gd name="connsiteX225" fmla="*/ 2437371 w 5354490"/>
              <a:gd name="connsiteY225" fmla="*/ 464405 h 720000"/>
              <a:gd name="connsiteX226" fmla="*/ 2436277 w 5354490"/>
              <a:gd name="connsiteY226" fmla="*/ 465697 h 720000"/>
              <a:gd name="connsiteX227" fmla="*/ 2431503 w 5354490"/>
              <a:gd name="connsiteY227" fmla="*/ 471963 h 720000"/>
              <a:gd name="connsiteX228" fmla="*/ 2430509 w 5354490"/>
              <a:gd name="connsiteY228" fmla="*/ 473356 h 720000"/>
              <a:gd name="connsiteX229" fmla="*/ 2425934 w 5354490"/>
              <a:gd name="connsiteY229" fmla="*/ 478030 h 720000"/>
              <a:gd name="connsiteX230" fmla="*/ 2396098 w 5354490"/>
              <a:gd name="connsiteY230" fmla="*/ 532629 h 720000"/>
              <a:gd name="connsiteX231" fmla="*/ 2394606 w 5354490"/>
              <a:gd name="connsiteY231" fmla="*/ 538995 h 720000"/>
              <a:gd name="connsiteX232" fmla="*/ 2392319 w 5354490"/>
              <a:gd name="connsiteY232" fmla="*/ 543669 h 720000"/>
              <a:gd name="connsiteX233" fmla="*/ 2376903 w 5354490"/>
              <a:gd name="connsiteY233" fmla="*/ 581859 h 720000"/>
              <a:gd name="connsiteX234" fmla="*/ 2372925 w 5354490"/>
              <a:gd name="connsiteY234" fmla="*/ 596578 h 720000"/>
              <a:gd name="connsiteX235" fmla="*/ 2379390 w 5354490"/>
              <a:gd name="connsiteY235" fmla="*/ 603640 h 720000"/>
              <a:gd name="connsiteX236" fmla="*/ 2382274 w 5354490"/>
              <a:gd name="connsiteY236" fmla="*/ 605032 h 720000"/>
              <a:gd name="connsiteX237" fmla="*/ 2392219 w 5354490"/>
              <a:gd name="connsiteY237" fmla="*/ 608613 h 720000"/>
              <a:gd name="connsiteX238" fmla="*/ 2540504 w 5354490"/>
              <a:gd name="connsiteY238" fmla="*/ 616967 h 720000"/>
              <a:gd name="connsiteX239" fmla="*/ 2549754 w 5354490"/>
              <a:gd name="connsiteY239" fmla="*/ 615077 h 720000"/>
              <a:gd name="connsiteX240" fmla="*/ 2559699 w 5354490"/>
              <a:gd name="connsiteY240" fmla="*/ 615077 h 720000"/>
              <a:gd name="connsiteX241" fmla="*/ 2591524 w 5354490"/>
              <a:gd name="connsiteY241" fmla="*/ 609706 h 720000"/>
              <a:gd name="connsiteX242" fmla="*/ 2659351 w 5354490"/>
              <a:gd name="connsiteY242" fmla="*/ 581661 h 720000"/>
              <a:gd name="connsiteX243" fmla="*/ 2669296 w 5354490"/>
              <a:gd name="connsiteY243" fmla="*/ 574002 h 720000"/>
              <a:gd name="connsiteX244" fmla="*/ 2701719 w 5354490"/>
              <a:gd name="connsiteY244" fmla="*/ 550532 h 720000"/>
              <a:gd name="connsiteX245" fmla="*/ 2705498 w 5354490"/>
              <a:gd name="connsiteY245" fmla="*/ 547150 h 720000"/>
              <a:gd name="connsiteX246" fmla="*/ 2713255 w 5354490"/>
              <a:gd name="connsiteY246" fmla="*/ 540884 h 720000"/>
              <a:gd name="connsiteX247" fmla="*/ 2716736 w 5354490"/>
              <a:gd name="connsiteY247" fmla="*/ 537603 h 720000"/>
              <a:gd name="connsiteX248" fmla="*/ 2743986 w 5354490"/>
              <a:gd name="connsiteY248" fmla="*/ 508861 h 720000"/>
              <a:gd name="connsiteX249" fmla="*/ 2746971 w 5354490"/>
              <a:gd name="connsiteY249" fmla="*/ 504883 h 720000"/>
              <a:gd name="connsiteX250" fmla="*/ 2751744 w 5354490"/>
              <a:gd name="connsiteY250" fmla="*/ 499214 h 720000"/>
              <a:gd name="connsiteX251" fmla="*/ 2754727 w 5354490"/>
              <a:gd name="connsiteY251" fmla="*/ 495335 h 720000"/>
              <a:gd name="connsiteX252" fmla="*/ 2757413 w 5354490"/>
              <a:gd name="connsiteY252" fmla="*/ 491654 h 720000"/>
              <a:gd name="connsiteX253" fmla="*/ 2760098 w 5354490"/>
              <a:gd name="connsiteY253" fmla="*/ 487876 h 720000"/>
              <a:gd name="connsiteX254" fmla="*/ 2761292 w 5354490"/>
              <a:gd name="connsiteY254" fmla="*/ 485887 h 720000"/>
              <a:gd name="connsiteX255" fmla="*/ 2770143 w 5354490"/>
              <a:gd name="connsiteY255" fmla="*/ 474847 h 720000"/>
              <a:gd name="connsiteX256" fmla="*/ 2799979 w 5354490"/>
              <a:gd name="connsiteY256" fmla="*/ 398169 h 720000"/>
              <a:gd name="connsiteX257" fmla="*/ 2815294 w 5354490"/>
              <a:gd name="connsiteY257" fmla="*/ 390809 h 720000"/>
              <a:gd name="connsiteX258" fmla="*/ 2836976 w 5354490"/>
              <a:gd name="connsiteY258" fmla="*/ 400754 h 720000"/>
              <a:gd name="connsiteX259" fmla="*/ 2848711 w 5354490"/>
              <a:gd name="connsiteY259" fmla="*/ 407816 h 720000"/>
              <a:gd name="connsiteX260" fmla="*/ 2852291 w 5354490"/>
              <a:gd name="connsiteY260" fmla="*/ 410302 h 720000"/>
              <a:gd name="connsiteX261" fmla="*/ 2854280 w 5354490"/>
              <a:gd name="connsiteY261" fmla="*/ 411794 h 720000"/>
              <a:gd name="connsiteX262" fmla="*/ 2858159 w 5354490"/>
              <a:gd name="connsiteY262" fmla="*/ 414678 h 720000"/>
              <a:gd name="connsiteX263" fmla="*/ 2866215 w 5354490"/>
              <a:gd name="connsiteY263" fmla="*/ 421142 h 720000"/>
              <a:gd name="connsiteX264" fmla="*/ 2869397 w 5354490"/>
              <a:gd name="connsiteY264" fmla="*/ 424126 h 720000"/>
              <a:gd name="connsiteX265" fmla="*/ 2892173 w 5354490"/>
              <a:gd name="connsiteY265" fmla="*/ 447896 h 720000"/>
              <a:gd name="connsiteX266" fmla="*/ 2883122 w 5354490"/>
              <a:gd name="connsiteY266" fmla="*/ 471466 h 720000"/>
              <a:gd name="connsiteX267" fmla="*/ 2876757 w 5354490"/>
              <a:gd name="connsiteY267" fmla="*/ 487975 h 720000"/>
              <a:gd name="connsiteX268" fmla="*/ 2874668 w 5354490"/>
              <a:gd name="connsiteY268" fmla="*/ 492649 h 720000"/>
              <a:gd name="connsiteX269" fmla="*/ 2858955 w 5354490"/>
              <a:gd name="connsiteY269" fmla="*/ 524674 h 720000"/>
              <a:gd name="connsiteX270" fmla="*/ 2848214 w 5354490"/>
              <a:gd name="connsiteY270" fmla="*/ 543271 h 720000"/>
              <a:gd name="connsiteX271" fmla="*/ 2845429 w 5354490"/>
              <a:gd name="connsiteY271" fmla="*/ 547647 h 720000"/>
              <a:gd name="connsiteX272" fmla="*/ 2816488 w 5354490"/>
              <a:gd name="connsiteY272" fmla="*/ 586732 h 720000"/>
              <a:gd name="connsiteX273" fmla="*/ 2613503 w 5354490"/>
              <a:gd name="connsiteY273" fmla="*/ 708564 h 720000"/>
              <a:gd name="connsiteX274" fmla="*/ 2578893 w 5354490"/>
              <a:gd name="connsiteY274" fmla="*/ 715525 h 720000"/>
              <a:gd name="connsiteX275" fmla="*/ 2575115 w 5354490"/>
              <a:gd name="connsiteY275" fmla="*/ 716122 h 720000"/>
              <a:gd name="connsiteX276" fmla="*/ 2565169 w 5354490"/>
              <a:gd name="connsiteY276" fmla="*/ 717316 h 720000"/>
              <a:gd name="connsiteX277" fmla="*/ 2561191 w 5354490"/>
              <a:gd name="connsiteY277" fmla="*/ 717912 h 720000"/>
              <a:gd name="connsiteX278" fmla="*/ 2547963 w 5354490"/>
              <a:gd name="connsiteY278" fmla="*/ 719305 h 720000"/>
              <a:gd name="connsiteX279" fmla="*/ 2542593 w 5354490"/>
              <a:gd name="connsiteY279" fmla="*/ 718608 h 720000"/>
              <a:gd name="connsiteX280" fmla="*/ 2517829 w 5354490"/>
              <a:gd name="connsiteY280" fmla="*/ 720000 h 720000"/>
              <a:gd name="connsiteX281" fmla="*/ 2481429 w 5354490"/>
              <a:gd name="connsiteY281" fmla="*/ 720000 h 720000"/>
              <a:gd name="connsiteX282" fmla="*/ 2456565 w 5354490"/>
              <a:gd name="connsiteY282" fmla="*/ 718608 h 720000"/>
              <a:gd name="connsiteX283" fmla="*/ 2450698 w 5354490"/>
              <a:gd name="connsiteY283" fmla="*/ 717912 h 720000"/>
              <a:gd name="connsiteX284" fmla="*/ 2439261 w 5354490"/>
              <a:gd name="connsiteY284" fmla="*/ 716918 h 720000"/>
              <a:gd name="connsiteX285" fmla="*/ 2433493 w 5354490"/>
              <a:gd name="connsiteY285" fmla="*/ 716122 h 720000"/>
              <a:gd name="connsiteX286" fmla="*/ 2423547 w 5354490"/>
              <a:gd name="connsiteY286" fmla="*/ 714830 h 720000"/>
              <a:gd name="connsiteX287" fmla="*/ 2417878 w 5354490"/>
              <a:gd name="connsiteY287" fmla="*/ 714133 h 720000"/>
              <a:gd name="connsiteX288" fmla="*/ 2412011 w 5354490"/>
              <a:gd name="connsiteY288" fmla="*/ 713138 h 720000"/>
              <a:gd name="connsiteX289" fmla="*/ 2406341 w 5354490"/>
              <a:gd name="connsiteY289" fmla="*/ 712144 h 720000"/>
              <a:gd name="connsiteX290" fmla="*/ 2402363 w 5354490"/>
              <a:gd name="connsiteY290" fmla="*/ 711349 h 720000"/>
              <a:gd name="connsiteX291" fmla="*/ 2396694 w 5354490"/>
              <a:gd name="connsiteY291" fmla="*/ 710353 h 720000"/>
              <a:gd name="connsiteX292" fmla="*/ 2390926 w 5354490"/>
              <a:gd name="connsiteY292" fmla="*/ 709260 h 720000"/>
              <a:gd name="connsiteX293" fmla="*/ 2387147 w 5354490"/>
              <a:gd name="connsiteY293" fmla="*/ 708465 h 720000"/>
              <a:gd name="connsiteX294" fmla="*/ 2372030 w 5354490"/>
              <a:gd name="connsiteY294" fmla="*/ 705381 h 720000"/>
              <a:gd name="connsiteX295" fmla="*/ 2368052 w 5354490"/>
              <a:gd name="connsiteY295" fmla="*/ 704287 h 720000"/>
              <a:gd name="connsiteX296" fmla="*/ 2358106 w 5354490"/>
              <a:gd name="connsiteY296" fmla="*/ 701801 h 720000"/>
              <a:gd name="connsiteX297" fmla="*/ 2354327 w 5354490"/>
              <a:gd name="connsiteY297" fmla="*/ 700707 h 720000"/>
              <a:gd name="connsiteX298" fmla="*/ 2340106 w 5354490"/>
              <a:gd name="connsiteY298" fmla="*/ 696928 h 720000"/>
              <a:gd name="connsiteX299" fmla="*/ 2335231 w 5354490"/>
              <a:gd name="connsiteY299" fmla="*/ 694143 h 720000"/>
              <a:gd name="connsiteX300" fmla="*/ 2290179 w 5354490"/>
              <a:gd name="connsiteY300" fmla="*/ 678926 h 720000"/>
              <a:gd name="connsiteX301" fmla="*/ 2283616 w 5354490"/>
              <a:gd name="connsiteY301" fmla="*/ 677932 h 720000"/>
              <a:gd name="connsiteX302" fmla="*/ 2278842 w 5354490"/>
              <a:gd name="connsiteY302" fmla="*/ 675844 h 720000"/>
              <a:gd name="connsiteX303" fmla="*/ 2274167 w 5354490"/>
              <a:gd name="connsiteY303" fmla="*/ 673357 h 720000"/>
              <a:gd name="connsiteX304" fmla="*/ 2272477 w 5354490"/>
              <a:gd name="connsiteY304" fmla="*/ 672363 h 720000"/>
              <a:gd name="connsiteX305" fmla="*/ 2263228 w 5354490"/>
              <a:gd name="connsiteY305" fmla="*/ 634769 h 720000"/>
              <a:gd name="connsiteX306" fmla="*/ 2303507 w 5354490"/>
              <a:gd name="connsiteY306" fmla="*/ 496827 h 720000"/>
              <a:gd name="connsiteX307" fmla="*/ 2357212 w 5354490"/>
              <a:gd name="connsiteY307" fmla="*/ 404732 h 720000"/>
              <a:gd name="connsiteX308" fmla="*/ 2361487 w 5354490"/>
              <a:gd name="connsiteY308" fmla="*/ 397473 h 720000"/>
              <a:gd name="connsiteX309" fmla="*/ 2362681 w 5354490"/>
              <a:gd name="connsiteY309" fmla="*/ 395881 h 720000"/>
              <a:gd name="connsiteX310" fmla="*/ 2380683 w 5354490"/>
              <a:gd name="connsiteY310" fmla="*/ 374498 h 720000"/>
              <a:gd name="connsiteX311" fmla="*/ 2381876 w 5354490"/>
              <a:gd name="connsiteY311" fmla="*/ 372907 h 720000"/>
              <a:gd name="connsiteX312" fmla="*/ 2413204 w 5354490"/>
              <a:gd name="connsiteY312" fmla="*/ 341778 h 720000"/>
              <a:gd name="connsiteX313" fmla="*/ 2413800 w 5354490"/>
              <a:gd name="connsiteY313" fmla="*/ 341281 h 720000"/>
              <a:gd name="connsiteX314" fmla="*/ 2424541 w 5354490"/>
              <a:gd name="connsiteY314" fmla="*/ 332031 h 720000"/>
              <a:gd name="connsiteX315" fmla="*/ 1298264 w 5354490"/>
              <a:gd name="connsiteY315" fmla="*/ 327756 h 720000"/>
              <a:gd name="connsiteX316" fmla="*/ 1304331 w 5354490"/>
              <a:gd name="connsiteY316" fmla="*/ 337701 h 720000"/>
              <a:gd name="connsiteX317" fmla="*/ 1307712 w 5354490"/>
              <a:gd name="connsiteY317" fmla="*/ 393693 h 720000"/>
              <a:gd name="connsiteX318" fmla="*/ 1314773 w 5354490"/>
              <a:gd name="connsiteY318" fmla="*/ 433972 h 720000"/>
              <a:gd name="connsiteX319" fmla="*/ 1309502 w 5354490"/>
              <a:gd name="connsiteY319" fmla="*/ 458636 h 720000"/>
              <a:gd name="connsiteX320" fmla="*/ 1306419 w 5354490"/>
              <a:gd name="connsiteY320" fmla="*/ 464405 h 720000"/>
              <a:gd name="connsiteX321" fmla="*/ 1305326 w 5354490"/>
              <a:gd name="connsiteY321" fmla="*/ 465697 h 720000"/>
              <a:gd name="connsiteX322" fmla="*/ 1300551 w 5354490"/>
              <a:gd name="connsiteY322" fmla="*/ 471963 h 720000"/>
              <a:gd name="connsiteX323" fmla="*/ 1299557 w 5354490"/>
              <a:gd name="connsiteY323" fmla="*/ 473356 h 720000"/>
              <a:gd name="connsiteX324" fmla="*/ 1294982 w 5354490"/>
              <a:gd name="connsiteY324" fmla="*/ 478030 h 720000"/>
              <a:gd name="connsiteX325" fmla="*/ 1265146 w 5354490"/>
              <a:gd name="connsiteY325" fmla="*/ 532629 h 720000"/>
              <a:gd name="connsiteX326" fmla="*/ 1263654 w 5354490"/>
              <a:gd name="connsiteY326" fmla="*/ 538995 h 720000"/>
              <a:gd name="connsiteX327" fmla="*/ 1261367 w 5354490"/>
              <a:gd name="connsiteY327" fmla="*/ 543669 h 720000"/>
              <a:gd name="connsiteX328" fmla="*/ 1245951 w 5354490"/>
              <a:gd name="connsiteY328" fmla="*/ 581859 h 720000"/>
              <a:gd name="connsiteX329" fmla="*/ 1241973 w 5354490"/>
              <a:gd name="connsiteY329" fmla="*/ 596578 h 720000"/>
              <a:gd name="connsiteX330" fmla="*/ 1248438 w 5354490"/>
              <a:gd name="connsiteY330" fmla="*/ 603640 h 720000"/>
              <a:gd name="connsiteX331" fmla="*/ 1251322 w 5354490"/>
              <a:gd name="connsiteY331" fmla="*/ 605032 h 720000"/>
              <a:gd name="connsiteX332" fmla="*/ 1261267 w 5354490"/>
              <a:gd name="connsiteY332" fmla="*/ 608613 h 720000"/>
              <a:gd name="connsiteX333" fmla="*/ 1409552 w 5354490"/>
              <a:gd name="connsiteY333" fmla="*/ 616967 h 720000"/>
              <a:gd name="connsiteX334" fmla="*/ 1418802 w 5354490"/>
              <a:gd name="connsiteY334" fmla="*/ 615077 h 720000"/>
              <a:gd name="connsiteX335" fmla="*/ 1428747 w 5354490"/>
              <a:gd name="connsiteY335" fmla="*/ 615077 h 720000"/>
              <a:gd name="connsiteX336" fmla="*/ 1460572 w 5354490"/>
              <a:gd name="connsiteY336" fmla="*/ 609706 h 720000"/>
              <a:gd name="connsiteX337" fmla="*/ 1528400 w 5354490"/>
              <a:gd name="connsiteY337" fmla="*/ 581661 h 720000"/>
              <a:gd name="connsiteX338" fmla="*/ 1538345 w 5354490"/>
              <a:gd name="connsiteY338" fmla="*/ 574002 h 720000"/>
              <a:gd name="connsiteX339" fmla="*/ 1570767 w 5354490"/>
              <a:gd name="connsiteY339" fmla="*/ 550532 h 720000"/>
              <a:gd name="connsiteX340" fmla="*/ 1574546 w 5354490"/>
              <a:gd name="connsiteY340" fmla="*/ 547150 h 720000"/>
              <a:gd name="connsiteX341" fmla="*/ 1582304 w 5354490"/>
              <a:gd name="connsiteY341" fmla="*/ 540884 h 720000"/>
              <a:gd name="connsiteX342" fmla="*/ 1585784 w 5354490"/>
              <a:gd name="connsiteY342" fmla="*/ 537603 h 720000"/>
              <a:gd name="connsiteX343" fmla="*/ 1613035 w 5354490"/>
              <a:gd name="connsiteY343" fmla="*/ 508861 h 720000"/>
              <a:gd name="connsiteX344" fmla="*/ 1616019 w 5354490"/>
              <a:gd name="connsiteY344" fmla="*/ 504883 h 720000"/>
              <a:gd name="connsiteX345" fmla="*/ 1620793 w 5354490"/>
              <a:gd name="connsiteY345" fmla="*/ 499214 h 720000"/>
              <a:gd name="connsiteX346" fmla="*/ 1623776 w 5354490"/>
              <a:gd name="connsiteY346" fmla="*/ 495335 h 720000"/>
              <a:gd name="connsiteX347" fmla="*/ 1626461 w 5354490"/>
              <a:gd name="connsiteY347" fmla="*/ 491654 h 720000"/>
              <a:gd name="connsiteX348" fmla="*/ 1629147 w 5354490"/>
              <a:gd name="connsiteY348" fmla="*/ 487876 h 720000"/>
              <a:gd name="connsiteX349" fmla="*/ 1630340 w 5354490"/>
              <a:gd name="connsiteY349" fmla="*/ 485887 h 720000"/>
              <a:gd name="connsiteX350" fmla="*/ 1639191 w 5354490"/>
              <a:gd name="connsiteY350" fmla="*/ 474847 h 720000"/>
              <a:gd name="connsiteX351" fmla="*/ 1669028 w 5354490"/>
              <a:gd name="connsiteY351" fmla="*/ 398169 h 720000"/>
              <a:gd name="connsiteX352" fmla="*/ 1684343 w 5354490"/>
              <a:gd name="connsiteY352" fmla="*/ 390809 h 720000"/>
              <a:gd name="connsiteX353" fmla="*/ 1706024 w 5354490"/>
              <a:gd name="connsiteY353" fmla="*/ 400754 h 720000"/>
              <a:gd name="connsiteX354" fmla="*/ 1717759 w 5354490"/>
              <a:gd name="connsiteY354" fmla="*/ 407816 h 720000"/>
              <a:gd name="connsiteX355" fmla="*/ 1721339 w 5354490"/>
              <a:gd name="connsiteY355" fmla="*/ 410302 h 720000"/>
              <a:gd name="connsiteX356" fmla="*/ 1723328 w 5354490"/>
              <a:gd name="connsiteY356" fmla="*/ 411794 h 720000"/>
              <a:gd name="connsiteX357" fmla="*/ 1727208 w 5354490"/>
              <a:gd name="connsiteY357" fmla="*/ 414678 h 720000"/>
              <a:gd name="connsiteX358" fmla="*/ 1735263 w 5354490"/>
              <a:gd name="connsiteY358" fmla="*/ 421142 h 720000"/>
              <a:gd name="connsiteX359" fmla="*/ 1738446 w 5354490"/>
              <a:gd name="connsiteY359" fmla="*/ 424126 h 720000"/>
              <a:gd name="connsiteX360" fmla="*/ 1761221 w 5354490"/>
              <a:gd name="connsiteY360" fmla="*/ 447896 h 720000"/>
              <a:gd name="connsiteX361" fmla="*/ 1752171 w 5354490"/>
              <a:gd name="connsiteY361" fmla="*/ 471466 h 720000"/>
              <a:gd name="connsiteX362" fmla="*/ 1745806 w 5354490"/>
              <a:gd name="connsiteY362" fmla="*/ 487975 h 720000"/>
              <a:gd name="connsiteX363" fmla="*/ 1743716 w 5354490"/>
              <a:gd name="connsiteY363" fmla="*/ 492649 h 720000"/>
              <a:gd name="connsiteX364" fmla="*/ 1728003 w 5354490"/>
              <a:gd name="connsiteY364" fmla="*/ 524674 h 720000"/>
              <a:gd name="connsiteX365" fmla="*/ 1717262 w 5354490"/>
              <a:gd name="connsiteY365" fmla="*/ 543271 h 720000"/>
              <a:gd name="connsiteX366" fmla="*/ 1714477 w 5354490"/>
              <a:gd name="connsiteY366" fmla="*/ 547647 h 720000"/>
              <a:gd name="connsiteX367" fmla="*/ 1685536 w 5354490"/>
              <a:gd name="connsiteY367" fmla="*/ 586732 h 720000"/>
              <a:gd name="connsiteX368" fmla="*/ 1482551 w 5354490"/>
              <a:gd name="connsiteY368" fmla="*/ 708564 h 720000"/>
              <a:gd name="connsiteX369" fmla="*/ 1447942 w 5354490"/>
              <a:gd name="connsiteY369" fmla="*/ 715525 h 720000"/>
              <a:gd name="connsiteX370" fmla="*/ 1444163 w 5354490"/>
              <a:gd name="connsiteY370" fmla="*/ 716122 h 720000"/>
              <a:gd name="connsiteX371" fmla="*/ 1434218 w 5354490"/>
              <a:gd name="connsiteY371" fmla="*/ 717316 h 720000"/>
              <a:gd name="connsiteX372" fmla="*/ 1430239 w 5354490"/>
              <a:gd name="connsiteY372" fmla="*/ 717912 h 720000"/>
              <a:gd name="connsiteX373" fmla="*/ 1417011 w 5354490"/>
              <a:gd name="connsiteY373" fmla="*/ 719305 h 720000"/>
              <a:gd name="connsiteX374" fmla="*/ 1411641 w 5354490"/>
              <a:gd name="connsiteY374" fmla="*/ 718608 h 720000"/>
              <a:gd name="connsiteX375" fmla="*/ 1386877 w 5354490"/>
              <a:gd name="connsiteY375" fmla="*/ 720000 h 720000"/>
              <a:gd name="connsiteX376" fmla="*/ 1350477 w 5354490"/>
              <a:gd name="connsiteY376" fmla="*/ 720000 h 720000"/>
              <a:gd name="connsiteX377" fmla="*/ 1325613 w 5354490"/>
              <a:gd name="connsiteY377" fmla="*/ 718608 h 720000"/>
              <a:gd name="connsiteX378" fmla="*/ 1319746 w 5354490"/>
              <a:gd name="connsiteY378" fmla="*/ 717912 h 720000"/>
              <a:gd name="connsiteX379" fmla="*/ 1308309 w 5354490"/>
              <a:gd name="connsiteY379" fmla="*/ 716918 h 720000"/>
              <a:gd name="connsiteX380" fmla="*/ 1302541 w 5354490"/>
              <a:gd name="connsiteY380" fmla="*/ 716122 h 720000"/>
              <a:gd name="connsiteX381" fmla="*/ 1292596 w 5354490"/>
              <a:gd name="connsiteY381" fmla="*/ 714830 h 720000"/>
              <a:gd name="connsiteX382" fmla="*/ 1286926 w 5354490"/>
              <a:gd name="connsiteY382" fmla="*/ 714133 h 720000"/>
              <a:gd name="connsiteX383" fmla="*/ 1281059 w 5354490"/>
              <a:gd name="connsiteY383" fmla="*/ 713138 h 720000"/>
              <a:gd name="connsiteX384" fmla="*/ 1275389 w 5354490"/>
              <a:gd name="connsiteY384" fmla="*/ 712144 h 720000"/>
              <a:gd name="connsiteX385" fmla="*/ 1271411 w 5354490"/>
              <a:gd name="connsiteY385" fmla="*/ 711349 h 720000"/>
              <a:gd name="connsiteX386" fmla="*/ 1265742 w 5354490"/>
              <a:gd name="connsiteY386" fmla="*/ 710353 h 720000"/>
              <a:gd name="connsiteX387" fmla="*/ 1259974 w 5354490"/>
              <a:gd name="connsiteY387" fmla="*/ 709260 h 720000"/>
              <a:gd name="connsiteX388" fmla="*/ 1256195 w 5354490"/>
              <a:gd name="connsiteY388" fmla="*/ 708465 h 720000"/>
              <a:gd name="connsiteX389" fmla="*/ 1241078 w 5354490"/>
              <a:gd name="connsiteY389" fmla="*/ 705381 h 720000"/>
              <a:gd name="connsiteX390" fmla="*/ 1237100 w 5354490"/>
              <a:gd name="connsiteY390" fmla="*/ 704287 h 720000"/>
              <a:gd name="connsiteX391" fmla="*/ 1227154 w 5354490"/>
              <a:gd name="connsiteY391" fmla="*/ 701801 h 720000"/>
              <a:gd name="connsiteX392" fmla="*/ 1223375 w 5354490"/>
              <a:gd name="connsiteY392" fmla="*/ 700707 h 720000"/>
              <a:gd name="connsiteX393" fmla="*/ 1209154 w 5354490"/>
              <a:gd name="connsiteY393" fmla="*/ 696928 h 720000"/>
              <a:gd name="connsiteX394" fmla="*/ 1204280 w 5354490"/>
              <a:gd name="connsiteY394" fmla="*/ 694143 h 720000"/>
              <a:gd name="connsiteX395" fmla="*/ 1159227 w 5354490"/>
              <a:gd name="connsiteY395" fmla="*/ 678926 h 720000"/>
              <a:gd name="connsiteX396" fmla="*/ 1152664 w 5354490"/>
              <a:gd name="connsiteY396" fmla="*/ 677932 h 720000"/>
              <a:gd name="connsiteX397" fmla="*/ 1147890 w 5354490"/>
              <a:gd name="connsiteY397" fmla="*/ 675844 h 720000"/>
              <a:gd name="connsiteX398" fmla="*/ 1143216 w 5354490"/>
              <a:gd name="connsiteY398" fmla="*/ 673357 h 720000"/>
              <a:gd name="connsiteX399" fmla="*/ 1141525 w 5354490"/>
              <a:gd name="connsiteY399" fmla="*/ 672363 h 720000"/>
              <a:gd name="connsiteX400" fmla="*/ 1132276 w 5354490"/>
              <a:gd name="connsiteY400" fmla="*/ 634769 h 720000"/>
              <a:gd name="connsiteX401" fmla="*/ 1172555 w 5354490"/>
              <a:gd name="connsiteY401" fmla="*/ 496827 h 720000"/>
              <a:gd name="connsiteX402" fmla="*/ 1226260 w 5354490"/>
              <a:gd name="connsiteY402" fmla="*/ 404732 h 720000"/>
              <a:gd name="connsiteX403" fmla="*/ 1230535 w 5354490"/>
              <a:gd name="connsiteY403" fmla="*/ 397473 h 720000"/>
              <a:gd name="connsiteX404" fmla="*/ 1231729 w 5354490"/>
              <a:gd name="connsiteY404" fmla="*/ 395881 h 720000"/>
              <a:gd name="connsiteX405" fmla="*/ 1249731 w 5354490"/>
              <a:gd name="connsiteY405" fmla="*/ 374498 h 720000"/>
              <a:gd name="connsiteX406" fmla="*/ 1250924 w 5354490"/>
              <a:gd name="connsiteY406" fmla="*/ 372907 h 720000"/>
              <a:gd name="connsiteX407" fmla="*/ 1282252 w 5354490"/>
              <a:gd name="connsiteY407" fmla="*/ 341778 h 720000"/>
              <a:gd name="connsiteX408" fmla="*/ 1282849 w 5354490"/>
              <a:gd name="connsiteY408" fmla="*/ 341281 h 720000"/>
              <a:gd name="connsiteX409" fmla="*/ 1293590 w 5354490"/>
              <a:gd name="connsiteY409" fmla="*/ 332031 h 720000"/>
              <a:gd name="connsiteX410" fmla="*/ 167312 w 5354490"/>
              <a:gd name="connsiteY410" fmla="*/ 327756 h 720000"/>
              <a:gd name="connsiteX411" fmla="*/ 173379 w 5354490"/>
              <a:gd name="connsiteY411" fmla="*/ 337701 h 720000"/>
              <a:gd name="connsiteX412" fmla="*/ 176761 w 5354490"/>
              <a:gd name="connsiteY412" fmla="*/ 393693 h 720000"/>
              <a:gd name="connsiteX413" fmla="*/ 183821 w 5354490"/>
              <a:gd name="connsiteY413" fmla="*/ 433972 h 720000"/>
              <a:gd name="connsiteX414" fmla="*/ 178550 w 5354490"/>
              <a:gd name="connsiteY414" fmla="*/ 458636 h 720000"/>
              <a:gd name="connsiteX415" fmla="*/ 175467 w 5354490"/>
              <a:gd name="connsiteY415" fmla="*/ 464405 h 720000"/>
              <a:gd name="connsiteX416" fmla="*/ 174374 w 5354490"/>
              <a:gd name="connsiteY416" fmla="*/ 465697 h 720000"/>
              <a:gd name="connsiteX417" fmla="*/ 169599 w 5354490"/>
              <a:gd name="connsiteY417" fmla="*/ 471963 h 720000"/>
              <a:gd name="connsiteX418" fmla="*/ 168605 w 5354490"/>
              <a:gd name="connsiteY418" fmla="*/ 473356 h 720000"/>
              <a:gd name="connsiteX419" fmla="*/ 164031 w 5354490"/>
              <a:gd name="connsiteY419" fmla="*/ 478030 h 720000"/>
              <a:gd name="connsiteX420" fmla="*/ 134194 w 5354490"/>
              <a:gd name="connsiteY420" fmla="*/ 532629 h 720000"/>
              <a:gd name="connsiteX421" fmla="*/ 132702 w 5354490"/>
              <a:gd name="connsiteY421" fmla="*/ 538995 h 720000"/>
              <a:gd name="connsiteX422" fmla="*/ 130415 w 5354490"/>
              <a:gd name="connsiteY422" fmla="*/ 543669 h 720000"/>
              <a:gd name="connsiteX423" fmla="*/ 114999 w 5354490"/>
              <a:gd name="connsiteY423" fmla="*/ 581859 h 720000"/>
              <a:gd name="connsiteX424" fmla="*/ 111021 w 5354490"/>
              <a:gd name="connsiteY424" fmla="*/ 596578 h 720000"/>
              <a:gd name="connsiteX425" fmla="*/ 117486 w 5354490"/>
              <a:gd name="connsiteY425" fmla="*/ 603640 h 720000"/>
              <a:gd name="connsiteX426" fmla="*/ 120370 w 5354490"/>
              <a:gd name="connsiteY426" fmla="*/ 605032 h 720000"/>
              <a:gd name="connsiteX427" fmla="*/ 130315 w 5354490"/>
              <a:gd name="connsiteY427" fmla="*/ 608613 h 720000"/>
              <a:gd name="connsiteX428" fmla="*/ 278600 w 5354490"/>
              <a:gd name="connsiteY428" fmla="*/ 616967 h 720000"/>
              <a:gd name="connsiteX429" fmla="*/ 287850 w 5354490"/>
              <a:gd name="connsiteY429" fmla="*/ 615077 h 720000"/>
              <a:gd name="connsiteX430" fmla="*/ 297795 w 5354490"/>
              <a:gd name="connsiteY430" fmla="*/ 615077 h 720000"/>
              <a:gd name="connsiteX431" fmla="*/ 329621 w 5354490"/>
              <a:gd name="connsiteY431" fmla="*/ 609706 h 720000"/>
              <a:gd name="connsiteX432" fmla="*/ 397447 w 5354490"/>
              <a:gd name="connsiteY432" fmla="*/ 581661 h 720000"/>
              <a:gd name="connsiteX433" fmla="*/ 407393 w 5354490"/>
              <a:gd name="connsiteY433" fmla="*/ 574002 h 720000"/>
              <a:gd name="connsiteX434" fmla="*/ 439815 w 5354490"/>
              <a:gd name="connsiteY434" fmla="*/ 550532 h 720000"/>
              <a:gd name="connsiteX435" fmla="*/ 443594 w 5354490"/>
              <a:gd name="connsiteY435" fmla="*/ 547150 h 720000"/>
              <a:gd name="connsiteX436" fmla="*/ 451352 w 5354490"/>
              <a:gd name="connsiteY436" fmla="*/ 540884 h 720000"/>
              <a:gd name="connsiteX437" fmla="*/ 454832 w 5354490"/>
              <a:gd name="connsiteY437" fmla="*/ 537603 h 720000"/>
              <a:gd name="connsiteX438" fmla="*/ 482083 w 5354490"/>
              <a:gd name="connsiteY438" fmla="*/ 508861 h 720000"/>
              <a:gd name="connsiteX439" fmla="*/ 485067 w 5354490"/>
              <a:gd name="connsiteY439" fmla="*/ 504883 h 720000"/>
              <a:gd name="connsiteX440" fmla="*/ 489841 w 5354490"/>
              <a:gd name="connsiteY440" fmla="*/ 499214 h 720000"/>
              <a:gd name="connsiteX441" fmla="*/ 492824 w 5354490"/>
              <a:gd name="connsiteY441" fmla="*/ 495335 h 720000"/>
              <a:gd name="connsiteX442" fmla="*/ 495509 w 5354490"/>
              <a:gd name="connsiteY442" fmla="*/ 491654 h 720000"/>
              <a:gd name="connsiteX443" fmla="*/ 498195 w 5354490"/>
              <a:gd name="connsiteY443" fmla="*/ 487876 h 720000"/>
              <a:gd name="connsiteX444" fmla="*/ 499388 w 5354490"/>
              <a:gd name="connsiteY444" fmla="*/ 485887 h 720000"/>
              <a:gd name="connsiteX445" fmla="*/ 508239 w 5354490"/>
              <a:gd name="connsiteY445" fmla="*/ 474847 h 720000"/>
              <a:gd name="connsiteX446" fmla="*/ 538075 w 5354490"/>
              <a:gd name="connsiteY446" fmla="*/ 398169 h 720000"/>
              <a:gd name="connsiteX447" fmla="*/ 553391 w 5354490"/>
              <a:gd name="connsiteY447" fmla="*/ 390809 h 720000"/>
              <a:gd name="connsiteX448" fmla="*/ 575072 w 5354490"/>
              <a:gd name="connsiteY448" fmla="*/ 400754 h 720000"/>
              <a:gd name="connsiteX449" fmla="*/ 586807 w 5354490"/>
              <a:gd name="connsiteY449" fmla="*/ 407816 h 720000"/>
              <a:gd name="connsiteX450" fmla="*/ 590388 w 5354490"/>
              <a:gd name="connsiteY450" fmla="*/ 410302 h 720000"/>
              <a:gd name="connsiteX451" fmla="*/ 592377 w 5354490"/>
              <a:gd name="connsiteY451" fmla="*/ 411794 h 720000"/>
              <a:gd name="connsiteX452" fmla="*/ 596256 w 5354490"/>
              <a:gd name="connsiteY452" fmla="*/ 414678 h 720000"/>
              <a:gd name="connsiteX453" fmla="*/ 604311 w 5354490"/>
              <a:gd name="connsiteY453" fmla="*/ 421142 h 720000"/>
              <a:gd name="connsiteX454" fmla="*/ 607494 w 5354490"/>
              <a:gd name="connsiteY454" fmla="*/ 424126 h 720000"/>
              <a:gd name="connsiteX455" fmla="*/ 630269 w 5354490"/>
              <a:gd name="connsiteY455" fmla="*/ 447896 h 720000"/>
              <a:gd name="connsiteX456" fmla="*/ 621219 w 5354490"/>
              <a:gd name="connsiteY456" fmla="*/ 471466 h 720000"/>
              <a:gd name="connsiteX457" fmla="*/ 614854 w 5354490"/>
              <a:gd name="connsiteY457" fmla="*/ 487975 h 720000"/>
              <a:gd name="connsiteX458" fmla="*/ 612764 w 5354490"/>
              <a:gd name="connsiteY458" fmla="*/ 492649 h 720000"/>
              <a:gd name="connsiteX459" fmla="*/ 597051 w 5354490"/>
              <a:gd name="connsiteY459" fmla="*/ 524674 h 720000"/>
              <a:gd name="connsiteX460" fmla="*/ 586310 w 5354490"/>
              <a:gd name="connsiteY460" fmla="*/ 543271 h 720000"/>
              <a:gd name="connsiteX461" fmla="*/ 583526 w 5354490"/>
              <a:gd name="connsiteY461" fmla="*/ 547647 h 720000"/>
              <a:gd name="connsiteX462" fmla="*/ 554584 w 5354490"/>
              <a:gd name="connsiteY462" fmla="*/ 586732 h 720000"/>
              <a:gd name="connsiteX463" fmla="*/ 351600 w 5354490"/>
              <a:gd name="connsiteY463" fmla="*/ 708564 h 720000"/>
              <a:gd name="connsiteX464" fmla="*/ 316990 w 5354490"/>
              <a:gd name="connsiteY464" fmla="*/ 715525 h 720000"/>
              <a:gd name="connsiteX465" fmla="*/ 313211 w 5354490"/>
              <a:gd name="connsiteY465" fmla="*/ 716122 h 720000"/>
              <a:gd name="connsiteX466" fmla="*/ 303266 w 5354490"/>
              <a:gd name="connsiteY466" fmla="*/ 717316 h 720000"/>
              <a:gd name="connsiteX467" fmla="*/ 299288 w 5354490"/>
              <a:gd name="connsiteY467" fmla="*/ 717912 h 720000"/>
              <a:gd name="connsiteX468" fmla="*/ 286059 w 5354490"/>
              <a:gd name="connsiteY468" fmla="*/ 719305 h 720000"/>
              <a:gd name="connsiteX469" fmla="*/ 280689 w 5354490"/>
              <a:gd name="connsiteY469" fmla="*/ 718608 h 720000"/>
              <a:gd name="connsiteX470" fmla="*/ 255925 w 5354490"/>
              <a:gd name="connsiteY470" fmla="*/ 720000 h 720000"/>
              <a:gd name="connsiteX471" fmla="*/ 219525 w 5354490"/>
              <a:gd name="connsiteY471" fmla="*/ 720000 h 720000"/>
              <a:gd name="connsiteX472" fmla="*/ 194661 w 5354490"/>
              <a:gd name="connsiteY472" fmla="*/ 718608 h 720000"/>
              <a:gd name="connsiteX473" fmla="*/ 188794 w 5354490"/>
              <a:gd name="connsiteY473" fmla="*/ 717912 h 720000"/>
              <a:gd name="connsiteX474" fmla="*/ 177357 w 5354490"/>
              <a:gd name="connsiteY474" fmla="*/ 716918 h 720000"/>
              <a:gd name="connsiteX475" fmla="*/ 171589 w 5354490"/>
              <a:gd name="connsiteY475" fmla="*/ 716122 h 720000"/>
              <a:gd name="connsiteX476" fmla="*/ 161644 w 5354490"/>
              <a:gd name="connsiteY476" fmla="*/ 714830 h 720000"/>
              <a:gd name="connsiteX477" fmla="*/ 155974 w 5354490"/>
              <a:gd name="connsiteY477" fmla="*/ 714133 h 720000"/>
              <a:gd name="connsiteX478" fmla="*/ 150107 w 5354490"/>
              <a:gd name="connsiteY478" fmla="*/ 713138 h 720000"/>
              <a:gd name="connsiteX479" fmla="*/ 144437 w 5354490"/>
              <a:gd name="connsiteY479" fmla="*/ 712144 h 720000"/>
              <a:gd name="connsiteX480" fmla="*/ 140459 w 5354490"/>
              <a:gd name="connsiteY480" fmla="*/ 711349 h 720000"/>
              <a:gd name="connsiteX481" fmla="*/ 134791 w 5354490"/>
              <a:gd name="connsiteY481" fmla="*/ 710353 h 720000"/>
              <a:gd name="connsiteX482" fmla="*/ 129022 w 5354490"/>
              <a:gd name="connsiteY482" fmla="*/ 709260 h 720000"/>
              <a:gd name="connsiteX483" fmla="*/ 125243 w 5354490"/>
              <a:gd name="connsiteY483" fmla="*/ 708465 h 720000"/>
              <a:gd name="connsiteX484" fmla="*/ 110126 w 5354490"/>
              <a:gd name="connsiteY484" fmla="*/ 705381 h 720000"/>
              <a:gd name="connsiteX485" fmla="*/ 106148 w 5354490"/>
              <a:gd name="connsiteY485" fmla="*/ 704287 h 720000"/>
              <a:gd name="connsiteX486" fmla="*/ 96203 w 5354490"/>
              <a:gd name="connsiteY486" fmla="*/ 701801 h 720000"/>
              <a:gd name="connsiteX487" fmla="*/ 92423 w 5354490"/>
              <a:gd name="connsiteY487" fmla="*/ 700707 h 720000"/>
              <a:gd name="connsiteX488" fmla="*/ 78202 w 5354490"/>
              <a:gd name="connsiteY488" fmla="*/ 696928 h 720000"/>
              <a:gd name="connsiteX489" fmla="*/ 73328 w 5354490"/>
              <a:gd name="connsiteY489" fmla="*/ 694143 h 720000"/>
              <a:gd name="connsiteX490" fmla="*/ 28275 w 5354490"/>
              <a:gd name="connsiteY490" fmla="*/ 678926 h 720000"/>
              <a:gd name="connsiteX491" fmla="*/ 21712 w 5354490"/>
              <a:gd name="connsiteY491" fmla="*/ 677932 h 720000"/>
              <a:gd name="connsiteX492" fmla="*/ 16938 w 5354490"/>
              <a:gd name="connsiteY492" fmla="*/ 675844 h 720000"/>
              <a:gd name="connsiteX493" fmla="*/ 12264 w 5354490"/>
              <a:gd name="connsiteY493" fmla="*/ 673357 h 720000"/>
              <a:gd name="connsiteX494" fmla="*/ 10573 w 5354490"/>
              <a:gd name="connsiteY494" fmla="*/ 672363 h 720000"/>
              <a:gd name="connsiteX495" fmla="*/ 1324 w 5354490"/>
              <a:gd name="connsiteY495" fmla="*/ 634769 h 720000"/>
              <a:gd name="connsiteX496" fmla="*/ 41603 w 5354490"/>
              <a:gd name="connsiteY496" fmla="*/ 496827 h 720000"/>
              <a:gd name="connsiteX497" fmla="*/ 95308 w 5354490"/>
              <a:gd name="connsiteY497" fmla="*/ 404732 h 720000"/>
              <a:gd name="connsiteX498" fmla="*/ 99583 w 5354490"/>
              <a:gd name="connsiteY498" fmla="*/ 397473 h 720000"/>
              <a:gd name="connsiteX499" fmla="*/ 100777 w 5354490"/>
              <a:gd name="connsiteY499" fmla="*/ 395881 h 720000"/>
              <a:gd name="connsiteX500" fmla="*/ 118779 w 5354490"/>
              <a:gd name="connsiteY500" fmla="*/ 374498 h 720000"/>
              <a:gd name="connsiteX501" fmla="*/ 119972 w 5354490"/>
              <a:gd name="connsiteY501" fmla="*/ 372907 h 720000"/>
              <a:gd name="connsiteX502" fmla="*/ 151300 w 5354490"/>
              <a:gd name="connsiteY502" fmla="*/ 341778 h 720000"/>
              <a:gd name="connsiteX503" fmla="*/ 151897 w 5354490"/>
              <a:gd name="connsiteY503" fmla="*/ 341281 h 720000"/>
              <a:gd name="connsiteX504" fmla="*/ 162638 w 5354490"/>
              <a:gd name="connsiteY504" fmla="*/ 332031 h 720000"/>
              <a:gd name="connsiteX505" fmla="*/ 4918372 w 5354490"/>
              <a:gd name="connsiteY505" fmla="*/ 251276 h 720000"/>
              <a:gd name="connsiteX506" fmla="*/ 4926626 w 5354490"/>
              <a:gd name="connsiteY506" fmla="*/ 251276 h 720000"/>
              <a:gd name="connsiteX507" fmla="*/ 4958950 w 5354490"/>
              <a:gd name="connsiteY507" fmla="*/ 251276 h 720000"/>
              <a:gd name="connsiteX508" fmla="*/ 4967304 w 5354490"/>
              <a:gd name="connsiteY508" fmla="*/ 251276 h 720000"/>
              <a:gd name="connsiteX509" fmla="*/ 4987195 w 5354490"/>
              <a:gd name="connsiteY509" fmla="*/ 252867 h 720000"/>
              <a:gd name="connsiteX510" fmla="*/ 4991670 w 5354490"/>
              <a:gd name="connsiteY510" fmla="*/ 252867 h 720000"/>
              <a:gd name="connsiteX511" fmla="*/ 5002510 w 5354490"/>
              <a:gd name="connsiteY511" fmla="*/ 254259 h 720000"/>
              <a:gd name="connsiteX512" fmla="*/ 5008875 w 5354490"/>
              <a:gd name="connsiteY512" fmla="*/ 254856 h 720000"/>
              <a:gd name="connsiteX513" fmla="*/ 5017726 w 5354490"/>
              <a:gd name="connsiteY513" fmla="*/ 256149 h 720000"/>
              <a:gd name="connsiteX514" fmla="*/ 5022301 w 5354490"/>
              <a:gd name="connsiteY514" fmla="*/ 256745 h 720000"/>
              <a:gd name="connsiteX515" fmla="*/ 5031252 w 5354490"/>
              <a:gd name="connsiteY515" fmla="*/ 257939 h 720000"/>
              <a:gd name="connsiteX516" fmla="*/ 5035727 w 5354490"/>
              <a:gd name="connsiteY516" fmla="*/ 258734 h 720000"/>
              <a:gd name="connsiteX517" fmla="*/ 5040799 w 5354490"/>
              <a:gd name="connsiteY517" fmla="*/ 259829 h 720000"/>
              <a:gd name="connsiteX518" fmla="*/ 5044977 w 5354490"/>
              <a:gd name="connsiteY518" fmla="*/ 261022 h 720000"/>
              <a:gd name="connsiteX519" fmla="*/ 5052734 w 5354490"/>
              <a:gd name="connsiteY519" fmla="*/ 264403 h 720000"/>
              <a:gd name="connsiteX520" fmla="*/ 5084957 w 5354490"/>
              <a:gd name="connsiteY520" fmla="*/ 272559 h 720000"/>
              <a:gd name="connsiteX521" fmla="*/ 5090526 w 5354490"/>
              <a:gd name="connsiteY521" fmla="*/ 272559 h 720000"/>
              <a:gd name="connsiteX522" fmla="*/ 5097388 w 5354490"/>
              <a:gd name="connsiteY522" fmla="*/ 274946 h 720000"/>
              <a:gd name="connsiteX523" fmla="*/ 5101964 w 5354490"/>
              <a:gd name="connsiteY523" fmla="*/ 276736 h 720000"/>
              <a:gd name="connsiteX524" fmla="*/ 5133789 w 5354490"/>
              <a:gd name="connsiteY524" fmla="*/ 292350 h 720000"/>
              <a:gd name="connsiteX525" fmla="*/ 5277201 w 5354490"/>
              <a:gd name="connsiteY525" fmla="*/ 429098 h 720000"/>
              <a:gd name="connsiteX526" fmla="*/ 5353780 w 5354490"/>
              <a:gd name="connsiteY526" fmla="*/ 651179 h 720000"/>
              <a:gd name="connsiteX527" fmla="*/ 5354119 w 5354490"/>
              <a:gd name="connsiteY527" fmla="*/ 652551 h 720000"/>
              <a:gd name="connsiteX528" fmla="*/ 5340453 w 5354490"/>
              <a:gd name="connsiteY528" fmla="*/ 673358 h 720000"/>
              <a:gd name="connsiteX529" fmla="*/ 5303755 w 5354490"/>
              <a:gd name="connsiteY529" fmla="*/ 686983 h 720000"/>
              <a:gd name="connsiteX530" fmla="*/ 5195151 w 5354490"/>
              <a:gd name="connsiteY530" fmla="*/ 713338 h 720000"/>
              <a:gd name="connsiteX531" fmla="*/ 4974364 w 5354490"/>
              <a:gd name="connsiteY531" fmla="*/ 698519 h 720000"/>
              <a:gd name="connsiteX532" fmla="*/ 4964419 w 5354490"/>
              <a:gd name="connsiteY532" fmla="*/ 696132 h 720000"/>
              <a:gd name="connsiteX533" fmla="*/ 4959447 w 5354490"/>
              <a:gd name="connsiteY533" fmla="*/ 692353 h 720000"/>
              <a:gd name="connsiteX534" fmla="*/ 4963524 w 5354490"/>
              <a:gd name="connsiteY534" fmla="*/ 686585 h 720000"/>
              <a:gd name="connsiteX535" fmla="*/ 4965214 w 5354490"/>
              <a:gd name="connsiteY535" fmla="*/ 685690 h 720000"/>
              <a:gd name="connsiteX536" fmla="*/ 5038513 w 5354490"/>
              <a:gd name="connsiteY536" fmla="*/ 637256 h 720000"/>
              <a:gd name="connsiteX537" fmla="*/ 5066259 w 5354490"/>
              <a:gd name="connsiteY537" fmla="*/ 615475 h 720000"/>
              <a:gd name="connsiteX538" fmla="*/ 5075409 w 5354490"/>
              <a:gd name="connsiteY538" fmla="*/ 616967 h 720000"/>
              <a:gd name="connsiteX539" fmla="*/ 5096693 w 5354490"/>
              <a:gd name="connsiteY539" fmla="*/ 617961 h 720000"/>
              <a:gd name="connsiteX540" fmla="*/ 5130905 w 5354490"/>
              <a:gd name="connsiteY540" fmla="*/ 617961 h 720000"/>
              <a:gd name="connsiteX541" fmla="*/ 5152187 w 5354490"/>
              <a:gd name="connsiteY541" fmla="*/ 616967 h 720000"/>
              <a:gd name="connsiteX542" fmla="*/ 5165315 w 5354490"/>
              <a:gd name="connsiteY542" fmla="*/ 615972 h 720000"/>
              <a:gd name="connsiteX543" fmla="*/ 5177051 w 5354490"/>
              <a:gd name="connsiteY543" fmla="*/ 614978 h 720000"/>
              <a:gd name="connsiteX544" fmla="*/ 5184511 w 5354490"/>
              <a:gd name="connsiteY544" fmla="*/ 614183 h 720000"/>
              <a:gd name="connsiteX545" fmla="*/ 5194456 w 5354490"/>
              <a:gd name="connsiteY545" fmla="*/ 613088 h 720000"/>
              <a:gd name="connsiteX546" fmla="*/ 5199925 w 5354490"/>
              <a:gd name="connsiteY546" fmla="*/ 612293 h 720000"/>
              <a:gd name="connsiteX547" fmla="*/ 5204002 w 5354490"/>
              <a:gd name="connsiteY547" fmla="*/ 611497 h 720000"/>
              <a:gd name="connsiteX548" fmla="*/ 5235728 w 5354490"/>
              <a:gd name="connsiteY548" fmla="*/ 606624 h 720000"/>
              <a:gd name="connsiteX549" fmla="*/ 5243983 w 5354490"/>
              <a:gd name="connsiteY549" fmla="*/ 592600 h 720000"/>
              <a:gd name="connsiteX550" fmla="*/ 5241994 w 5354490"/>
              <a:gd name="connsiteY550" fmla="*/ 585241 h 720000"/>
              <a:gd name="connsiteX551" fmla="*/ 5210666 w 5354490"/>
              <a:gd name="connsiteY551" fmla="*/ 511745 h 720000"/>
              <a:gd name="connsiteX552" fmla="*/ 5204202 w 5354490"/>
              <a:gd name="connsiteY552" fmla="*/ 502496 h 720000"/>
              <a:gd name="connsiteX553" fmla="*/ 5201218 w 5354490"/>
              <a:gd name="connsiteY553" fmla="*/ 497126 h 720000"/>
              <a:gd name="connsiteX554" fmla="*/ 5191272 w 5354490"/>
              <a:gd name="connsiteY554" fmla="*/ 481312 h 720000"/>
              <a:gd name="connsiteX555" fmla="*/ 5190278 w 5354490"/>
              <a:gd name="connsiteY555" fmla="*/ 479820 h 720000"/>
              <a:gd name="connsiteX556" fmla="*/ 5187395 w 5354490"/>
              <a:gd name="connsiteY556" fmla="*/ 475644 h 720000"/>
              <a:gd name="connsiteX557" fmla="*/ 5186399 w 5354490"/>
              <a:gd name="connsiteY557" fmla="*/ 474152 h 720000"/>
              <a:gd name="connsiteX558" fmla="*/ 5183416 w 5354490"/>
              <a:gd name="connsiteY558" fmla="*/ 470173 h 720000"/>
              <a:gd name="connsiteX559" fmla="*/ 5178841 w 5354490"/>
              <a:gd name="connsiteY559" fmla="*/ 464604 h 720000"/>
              <a:gd name="connsiteX560" fmla="*/ 5173471 w 5354490"/>
              <a:gd name="connsiteY560" fmla="*/ 457741 h 720000"/>
              <a:gd name="connsiteX561" fmla="*/ 5169393 w 5354490"/>
              <a:gd name="connsiteY561" fmla="*/ 453167 h 720000"/>
              <a:gd name="connsiteX562" fmla="*/ 5164321 w 5354490"/>
              <a:gd name="connsiteY562" fmla="*/ 447199 h 720000"/>
              <a:gd name="connsiteX563" fmla="*/ 5139358 w 5354490"/>
              <a:gd name="connsiteY563" fmla="*/ 422236 h 720000"/>
              <a:gd name="connsiteX564" fmla="*/ 5135380 w 5354490"/>
              <a:gd name="connsiteY564" fmla="*/ 418955 h 720000"/>
              <a:gd name="connsiteX565" fmla="*/ 5110815 w 5354490"/>
              <a:gd name="connsiteY565" fmla="*/ 401152 h 720000"/>
              <a:gd name="connsiteX566" fmla="*/ 5106638 w 5354490"/>
              <a:gd name="connsiteY566" fmla="*/ 398468 h 720000"/>
              <a:gd name="connsiteX567" fmla="*/ 5097588 w 5354490"/>
              <a:gd name="connsiteY567" fmla="*/ 393395 h 720000"/>
              <a:gd name="connsiteX568" fmla="*/ 5069143 w 5354490"/>
              <a:gd name="connsiteY568" fmla="*/ 378278 h 720000"/>
              <a:gd name="connsiteX569" fmla="*/ 4871231 w 5354490"/>
              <a:gd name="connsiteY569" fmla="*/ 358387 h 720000"/>
              <a:gd name="connsiteX570" fmla="*/ 4829660 w 5354490"/>
              <a:gd name="connsiteY570" fmla="*/ 369128 h 720000"/>
              <a:gd name="connsiteX571" fmla="*/ 4819715 w 5354490"/>
              <a:gd name="connsiteY571" fmla="*/ 362663 h 720000"/>
              <a:gd name="connsiteX572" fmla="*/ 4818719 w 5354490"/>
              <a:gd name="connsiteY572" fmla="*/ 351326 h 720000"/>
              <a:gd name="connsiteX573" fmla="*/ 4818719 w 5354490"/>
              <a:gd name="connsiteY573" fmla="*/ 341381 h 720000"/>
              <a:gd name="connsiteX574" fmla="*/ 4820012 w 5354490"/>
              <a:gd name="connsiteY574" fmla="*/ 322783 h 720000"/>
              <a:gd name="connsiteX575" fmla="*/ 4820709 w 5354490"/>
              <a:gd name="connsiteY575" fmla="*/ 316518 h 720000"/>
              <a:gd name="connsiteX576" fmla="*/ 4821902 w 5354490"/>
              <a:gd name="connsiteY576" fmla="*/ 305577 h 720000"/>
              <a:gd name="connsiteX577" fmla="*/ 4822698 w 5354490"/>
              <a:gd name="connsiteY577" fmla="*/ 301301 h 720000"/>
              <a:gd name="connsiteX578" fmla="*/ 4823592 w 5354490"/>
              <a:gd name="connsiteY578" fmla="*/ 294140 h 720000"/>
              <a:gd name="connsiteX579" fmla="*/ 4824786 w 5354490"/>
              <a:gd name="connsiteY579" fmla="*/ 289863 h 720000"/>
              <a:gd name="connsiteX580" fmla="*/ 4829759 w 5354490"/>
              <a:gd name="connsiteY580" fmla="*/ 271266 h 720000"/>
              <a:gd name="connsiteX581" fmla="*/ 4842489 w 5354490"/>
              <a:gd name="connsiteY581" fmla="*/ 260326 h 720000"/>
              <a:gd name="connsiteX582" fmla="*/ 4860987 w 5354490"/>
              <a:gd name="connsiteY582" fmla="*/ 257242 h 720000"/>
              <a:gd name="connsiteX583" fmla="*/ 4865462 w 5354490"/>
              <a:gd name="connsiteY583" fmla="*/ 256646 h 720000"/>
              <a:gd name="connsiteX584" fmla="*/ 4876303 w 5354490"/>
              <a:gd name="connsiteY584" fmla="*/ 255154 h 720000"/>
              <a:gd name="connsiteX585" fmla="*/ 4880779 w 5354490"/>
              <a:gd name="connsiteY585" fmla="*/ 254657 h 720000"/>
              <a:gd name="connsiteX586" fmla="*/ 4893509 w 5354490"/>
              <a:gd name="connsiteY586" fmla="*/ 253364 h 720000"/>
              <a:gd name="connsiteX587" fmla="*/ 4897984 w 5354490"/>
              <a:gd name="connsiteY587" fmla="*/ 252867 h 720000"/>
              <a:gd name="connsiteX588" fmla="*/ 4918372 w 5354490"/>
              <a:gd name="connsiteY588" fmla="*/ 251276 h 720000"/>
              <a:gd name="connsiteX589" fmla="*/ 3787419 w 5354490"/>
              <a:gd name="connsiteY589" fmla="*/ 251276 h 720000"/>
              <a:gd name="connsiteX590" fmla="*/ 3795674 w 5354490"/>
              <a:gd name="connsiteY590" fmla="*/ 251276 h 720000"/>
              <a:gd name="connsiteX591" fmla="*/ 3827997 w 5354490"/>
              <a:gd name="connsiteY591" fmla="*/ 251276 h 720000"/>
              <a:gd name="connsiteX592" fmla="*/ 3836351 w 5354490"/>
              <a:gd name="connsiteY592" fmla="*/ 251276 h 720000"/>
              <a:gd name="connsiteX593" fmla="*/ 3856242 w 5354490"/>
              <a:gd name="connsiteY593" fmla="*/ 252867 h 720000"/>
              <a:gd name="connsiteX594" fmla="*/ 3860717 w 5354490"/>
              <a:gd name="connsiteY594" fmla="*/ 252867 h 720000"/>
              <a:gd name="connsiteX595" fmla="*/ 3871557 w 5354490"/>
              <a:gd name="connsiteY595" fmla="*/ 254259 h 720000"/>
              <a:gd name="connsiteX596" fmla="*/ 3877923 w 5354490"/>
              <a:gd name="connsiteY596" fmla="*/ 254856 h 720000"/>
              <a:gd name="connsiteX597" fmla="*/ 3886774 w 5354490"/>
              <a:gd name="connsiteY597" fmla="*/ 256149 h 720000"/>
              <a:gd name="connsiteX598" fmla="*/ 3891349 w 5354490"/>
              <a:gd name="connsiteY598" fmla="*/ 256745 h 720000"/>
              <a:gd name="connsiteX599" fmla="*/ 3900299 w 5354490"/>
              <a:gd name="connsiteY599" fmla="*/ 257939 h 720000"/>
              <a:gd name="connsiteX600" fmla="*/ 3904774 w 5354490"/>
              <a:gd name="connsiteY600" fmla="*/ 258734 h 720000"/>
              <a:gd name="connsiteX601" fmla="*/ 3909847 w 5354490"/>
              <a:gd name="connsiteY601" fmla="*/ 259829 h 720000"/>
              <a:gd name="connsiteX602" fmla="*/ 3914024 w 5354490"/>
              <a:gd name="connsiteY602" fmla="*/ 261022 h 720000"/>
              <a:gd name="connsiteX603" fmla="*/ 3921781 w 5354490"/>
              <a:gd name="connsiteY603" fmla="*/ 264403 h 720000"/>
              <a:gd name="connsiteX604" fmla="*/ 3954004 w 5354490"/>
              <a:gd name="connsiteY604" fmla="*/ 272559 h 720000"/>
              <a:gd name="connsiteX605" fmla="*/ 3959574 w 5354490"/>
              <a:gd name="connsiteY605" fmla="*/ 272559 h 720000"/>
              <a:gd name="connsiteX606" fmla="*/ 3966436 w 5354490"/>
              <a:gd name="connsiteY606" fmla="*/ 274946 h 720000"/>
              <a:gd name="connsiteX607" fmla="*/ 3971011 w 5354490"/>
              <a:gd name="connsiteY607" fmla="*/ 276736 h 720000"/>
              <a:gd name="connsiteX608" fmla="*/ 4002836 w 5354490"/>
              <a:gd name="connsiteY608" fmla="*/ 292350 h 720000"/>
              <a:gd name="connsiteX609" fmla="*/ 4146249 w 5354490"/>
              <a:gd name="connsiteY609" fmla="*/ 429098 h 720000"/>
              <a:gd name="connsiteX610" fmla="*/ 4222828 w 5354490"/>
              <a:gd name="connsiteY610" fmla="*/ 651179 h 720000"/>
              <a:gd name="connsiteX611" fmla="*/ 4223166 w 5354490"/>
              <a:gd name="connsiteY611" fmla="*/ 652551 h 720000"/>
              <a:gd name="connsiteX612" fmla="*/ 4209501 w 5354490"/>
              <a:gd name="connsiteY612" fmla="*/ 673358 h 720000"/>
              <a:gd name="connsiteX613" fmla="*/ 4172802 w 5354490"/>
              <a:gd name="connsiteY613" fmla="*/ 686983 h 720000"/>
              <a:gd name="connsiteX614" fmla="*/ 4064199 w 5354490"/>
              <a:gd name="connsiteY614" fmla="*/ 713338 h 720000"/>
              <a:gd name="connsiteX615" fmla="*/ 3843412 w 5354490"/>
              <a:gd name="connsiteY615" fmla="*/ 698519 h 720000"/>
              <a:gd name="connsiteX616" fmla="*/ 3833466 w 5354490"/>
              <a:gd name="connsiteY616" fmla="*/ 696132 h 720000"/>
              <a:gd name="connsiteX617" fmla="*/ 3828494 w 5354490"/>
              <a:gd name="connsiteY617" fmla="*/ 692353 h 720000"/>
              <a:gd name="connsiteX618" fmla="*/ 3832572 w 5354490"/>
              <a:gd name="connsiteY618" fmla="*/ 686585 h 720000"/>
              <a:gd name="connsiteX619" fmla="*/ 3834262 w 5354490"/>
              <a:gd name="connsiteY619" fmla="*/ 685690 h 720000"/>
              <a:gd name="connsiteX620" fmla="*/ 3907560 w 5354490"/>
              <a:gd name="connsiteY620" fmla="*/ 637256 h 720000"/>
              <a:gd name="connsiteX621" fmla="*/ 3935307 w 5354490"/>
              <a:gd name="connsiteY621" fmla="*/ 615475 h 720000"/>
              <a:gd name="connsiteX622" fmla="*/ 3944457 w 5354490"/>
              <a:gd name="connsiteY622" fmla="*/ 616967 h 720000"/>
              <a:gd name="connsiteX623" fmla="*/ 3965740 w 5354490"/>
              <a:gd name="connsiteY623" fmla="*/ 617961 h 720000"/>
              <a:gd name="connsiteX624" fmla="*/ 3999952 w 5354490"/>
              <a:gd name="connsiteY624" fmla="*/ 617961 h 720000"/>
              <a:gd name="connsiteX625" fmla="*/ 4021235 w 5354490"/>
              <a:gd name="connsiteY625" fmla="*/ 616967 h 720000"/>
              <a:gd name="connsiteX626" fmla="*/ 4034363 w 5354490"/>
              <a:gd name="connsiteY626" fmla="*/ 615972 h 720000"/>
              <a:gd name="connsiteX627" fmla="*/ 4046099 w 5354490"/>
              <a:gd name="connsiteY627" fmla="*/ 614978 h 720000"/>
              <a:gd name="connsiteX628" fmla="*/ 4053558 w 5354490"/>
              <a:gd name="connsiteY628" fmla="*/ 614183 h 720000"/>
              <a:gd name="connsiteX629" fmla="*/ 4063504 w 5354490"/>
              <a:gd name="connsiteY629" fmla="*/ 613088 h 720000"/>
              <a:gd name="connsiteX630" fmla="*/ 4068973 w 5354490"/>
              <a:gd name="connsiteY630" fmla="*/ 612293 h 720000"/>
              <a:gd name="connsiteX631" fmla="*/ 4073050 w 5354490"/>
              <a:gd name="connsiteY631" fmla="*/ 611497 h 720000"/>
              <a:gd name="connsiteX632" fmla="*/ 4104776 w 5354490"/>
              <a:gd name="connsiteY632" fmla="*/ 606624 h 720000"/>
              <a:gd name="connsiteX633" fmla="*/ 4113031 w 5354490"/>
              <a:gd name="connsiteY633" fmla="*/ 592600 h 720000"/>
              <a:gd name="connsiteX634" fmla="*/ 4111042 w 5354490"/>
              <a:gd name="connsiteY634" fmla="*/ 585241 h 720000"/>
              <a:gd name="connsiteX635" fmla="*/ 4079714 w 5354490"/>
              <a:gd name="connsiteY635" fmla="*/ 511745 h 720000"/>
              <a:gd name="connsiteX636" fmla="*/ 4073250 w 5354490"/>
              <a:gd name="connsiteY636" fmla="*/ 502496 h 720000"/>
              <a:gd name="connsiteX637" fmla="*/ 4070265 w 5354490"/>
              <a:gd name="connsiteY637" fmla="*/ 497126 h 720000"/>
              <a:gd name="connsiteX638" fmla="*/ 4060320 w 5354490"/>
              <a:gd name="connsiteY638" fmla="*/ 481312 h 720000"/>
              <a:gd name="connsiteX639" fmla="*/ 4059326 w 5354490"/>
              <a:gd name="connsiteY639" fmla="*/ 479820 h 720000"/>
              <a:gd name="connsiteX640" fmla="*/ 4056442 w 5354490"/>
              <a:gd name="connsiteY640" fmla="*/ 475644 h 720000"/>
              <a:gd name="connsiteX641" fmla="*/ 4055447 w 5354490"/>
              <a:gd name="connsiteY641" fmla="*/ 474152 h 720000"/>
              <a:gd name="connsiteX642" fmla="*/ 4052464 w 5354490"/>
              <a:gd name="connsiteY642" fmla="*/ 470173 h 720000"/>
              <a:gd name="connsiteX643" fmla="*/ 4047889 w 5354490"/>
              <a:gd name="connsiteY643" fmla="*/ 464604 h 720000"/>
              <a:gd name="connsiteX644" fmla="*/ 4042519 w 5354490"/>
              <a:gd name="connsiteY644" fmla="*/ 457741 h 720000"/>
              <a:gd name="connsiteX645" fmla="*/ 4038440 w 5354490"/>
              <a:gd name="connsiteY645" fmla="*/ 453167 h 720000"/>
              <a:gd name="connsiteX646" fmla="*/ 4033369 w 5354490"/>
              <a:gd name="connsiteY646" fmla="*/ 447199 h 720000"/>
              <a:gd name="connsiteX647" fmla="*/ 4008406 w 5354490"/>
              <a:gd name="connsiteY647" fmla="*/ 422236 h 720000"/>
              <a:gd name="connsiteX648" fmla="*/ 4004428 w 5354490"/>
              <a:gd name="connsiteY648" fmla="*/ 418955 h 720000"/>
              <a:gd name="connsiteX649" fmla="*/ 3979862 w 5354490"/>
              <a:gd name="connsiteY649" fmla="*/ 401152 h 720000"/>
              <a:gd name="connsiteX650" fmla="*/ 3975686 w 5354490"/>
              <a:gd name="connsiteY650" fmla="*/ 398468 h 720000"/>
              <a:gd name="connsiteX651" fmla="*/ 3966635 w 5354490"/>
              <a:gd name="connsiteY651" fmla="*/ 393395 h 720000"/>
              <a:gd name="connsiteX652" fmla="*/ 3938191 w 5354490"/>
              <a:gd name="connsiteY652" fmla="*/ 378278 h 720000"/>
              <a:gd name="connsiteX653" fmla="*/ 3740279 w 5354490"/>
              <a:gd name="connsiteY653" fmla="*/ 358387 h 720000"/>
              <a:gd name="connsiteX654" fmla="*/ 3698708 w 5354490"/>
              <a:gd name="connsiteY654" fmla="*/ 369128 h 720000"/>
              <a:gd name="connsiteX655" fmla="*/ 3688762 w 5354490"/>
              <a:gd name="connsiteY655" fmla="*/ 362663 h 720000"/>
              <a:gd name="connsiteX656" fmla="*/ 3687767 w 5354490"/>
              <a:gd name="connsiteY656" fmla="*/ 351326 h 720000"/>
              <a:gd name="connsiteX657" fmla="*/ 3687767 w 5354490"/>
              <a:gd name="connsiteY657" fmla="*/ 341381 h 720000"/>
              <a:gd name="connsiteX658" fmla="*/ 3689060 w 5354490"/>
              <a:gd name="connsiteY658" fmla="*/ 322783 h 720000"/>
              <a:gd name="connsiteX659" fmla="*/ 3689756 w 5354490"/>
              <a:gd name="connsiteY659" fmla="*/ 316518 h 720000"/>
              <a:gd name="connsiteX660" fmla="*/ 3690950 w 5354490"/>
              <a:gd name="connsiteY660" fmla="*/ 305577 h 720000"/>
              <a:gd name="connsiteX661" fmla="*/ 3691745 w 5354490"/>
              <a:gd name="connsiteY661" fmla="*/ 301301 h 720000"/>
              <a:gd name="connsiteX662" fmla="*/ 3692640 w 5354490"/>
              <a:gd name="connsiteY662" fmla="*/ 294140 h 720000"/>
              <a:gd name="connsiteX663" fmla="*/ 3693834 w 5354490"/>
              <a:gd name="connsiteY663" fmla="*/ 289863 h 720000"/>
              <a:gd name="connsiteX664" fmla="*/ 3698807 w 5354490"/>
              <a:gd name="connsiteY664" fmla="*/ 271266 h 720000"/>
              <a:gd name="connsiteX665" fmla="*/ 3711537 w 5354490"/>
              <a:gd name="connsiteY665" fmla="*/ 260326 h 720000"/>
              <a:gd name="connsiteX666" fmla="*/ 3730035 w 5354490"/>
              <a:gd name="connsiteY666" fmla="*/ 257242 h 720000"/>
              <a:gd name="connsiteX667" fmla="*/ 3734510 w 5354490"/>
              <a:gd name="connsiteY667" fmla="*/ 256646 h 720000"/>
              <a:gd name="connsiteX668" fmla="*/ 3745351 w 5354490"/>
              <a:gd name="connsiteY668" fmla="*/ 255154 h 720000"/>
              <a:gd name="connsiteX669" fmla="*/ 3749826 w 5354490"/>
              <a:gd name="connsiteY669" fmla="*/ 254657 h 720000"/>
              <a:gd name="connsiteX670" fmla="*/ 3762556 w 5354490"/>
              <a:gd name="connsiteY670" fmla="*/ 253364 h 720000"/>
              <a:gd name="connsiteX671" fmla="*/ 3767031 w 5354490"/>
              <a:gd name="connsiteY671" fmla="*/ 252867 h 720000"/>
              <a:gd name="connsiteX672" fmla="*/ 3787419 w 5354490"/>
              <a:gd name="connsiteY672" fmla="*/ 251276 h 720000"/>
              <a:gd name="connsiteX673" fmla="*/ 2656467 w 5354490"/>
              <a:gd name="connsiteY673" fmla="*/ 251276 h 720000"/>
              <a:gd name="connsiteX674" fmla="*/ 2664722 w 5354490"/>
              <a:gd name="connsiteY674" fmla="*/ 251276 h 720000"/>
              <a:gd name="connsiteX675" fmla="*/ 2697045 w 5354490"/>
              <a:gd name="connsiteY675" fmla="*/ 251276 h 720000"/>
              <a:gd name="connsiteX676" fmla="*/ 2705399 w 5354490"/>
              <a:gd name="connsiteY676" fmla="*/ 251276 h 720000"/>
              <a:gd name="connsiteX677" fmla="*/ 2725290 w 5354490"/>
              <a:gd name="connsiteY677" fmla="*/ 252867 h 720000"/>
              <a:gd name="connsiteX678" fmla="*/ 2729765 w 5354490"/>
              <a:gd name="connsiteY678" fmla="*/ 252867 h 720000"/>
              <a:gd name="connsiteX679" fmla="*/ 2740605 w 5354490"/>
              <a:gd name="connsiteY679" fmla="*/ 254259 h 720000"/>
              <a:gd name="connsiteX680" fmla="*/ 2746971 w 5354490"/>
              <a:gd name="connsiteY680" fmla="*/ 254856 h 720000"/>
              <a:gd name="connsiteX681" fmla="*/ 2755822 w 5354490"/>
              <a:gd name="connsiteY681" fmla="*/ 256149 h 720000"/>
              <a:gd name="connsiteX682" fmla="*/ 2760397 w 5354490"/>
              <a:gd name="connsiteY682" fmla="*/ 256745 h 720000"/>
              <a:gd name="connsiteX683" fmla="*/ 2769347 w 5354490"/>
              <a:gd name="connsiteY683" fmla="*/ 257939 h 720000"/>
              <a:gd name="connsiteX684" fmla="*/ 2773822 w 5354490"/>
              <a:gd name="connsiteY684" fmla="*/ 258734 h 720000"/>
              <a:gd name="connsiteX685" fmla="*/ 2778895 w 5354490"/>
              <a:gd name="connsiteY685" fmla="*/ 259829 h 720000"/>
              <a:gd name="connsiteX686" fmla="*/ 2783072 w 5354490"/>
              <a:gd name="connsiteY686" fmla="*/ 261022 h 720000"/>
              <a:gd name="connsiteX687" fmla="*/ 2790829 w 5354490"/>
              <a:gd name="connsiteY687" fmla="*/ 264403 h 720000"/>
              <a:gd name="connsiteX688" fmla="*/ 2823052 w 5354490"/>
              <a:gd name="connsiteY688" fmla="*/ 272559 h 720000"/>
              <a:gd name="connsiteX689" fmla="*/ 2828622 w 5354490"/>
              <a:gd name="connsiteY689" fmla="*/ 272559 h 720000"/>
              <a:gd name="connsiteX690" fmla="*/ 2835484 w 5354490"/>
              <a:gd name="connsiteY690" fmla="*/ 274946 h 720000"/>
              <a:gd name="connsiteX691" fmla="*/ 2840059 w 5354490"/>
              <a:gd name="connsiteY691" fmla="*/ 276736 h 720000"/>
              <a:gd name="connsiteX692" fmla="*/ 2871884 w 5354490"/>
              <a:gd name="connsiteY692" fmla="*/ 292350 h 720000"/>
              <a:gd name="connsiteX693" fmla="*/ 3015297 w 5354490"/>
              <a:gd name="connsiteY693" fmla="*/ 429098 h 720000"/>
              <a:gd name="connsiteX694" fmla="*/ 3091876 w 5354490"/>
              <a:gd name="connsiteY694" fmla="*/ 651179 h 720000"/>
              <a:gd name="connsiteX695" fmla="*/ 3092214 w 5354490"/>
              <a:gd name="connsiteY695" fmla="*/ 652551 h 720000"/>
              <a:gd name="connsiteX696" fmla="*/ 3078549 w 5354490"/>
              <a:gd name="connsiteY696" fmla="*/ 673358 h 720000"/>
              <a:gd name="connsiteX697" fmla="*/ 3041850 w 5354490"/>
              <a:gd name="connsiteY697" fmla="*/ 686983 h 720000"/>
              <a:gd name="connsiteX698" fmla="*/ 2933247 w 5354490"/>
              <a:gd name="connsiteY698" fmla="*/ 713338 h 720000"/>
              <a:gd name="connsiteX699" fmla="*/ 2712460 w 5354490"/>
              <a:gd name="connsiteY699" fmla="*/ 698519 h 720000"/>
              <a:gd name="connsiteX700" fmla="*/ 2702514 w 5354490"/>
              <a:gd name="connsiteY700" fmla="*/ 696132 h 720000"/>
              <a:gd name="connsiteX701" fmla="*/ 2697542 w 5354490"/>
              <a:gd name="connsiteY701" fmla="*/ 692353 h 720000"/>
              <a:gd name="connsiteX702" fmla="*/ 2701620 w 5354490"/>
              <a:gd name="connsiteY702" fmla="*/ 686585 h 720000"/>
              <a:gd name="connsiteX703" fmla="*/ 2703310 w 5354490"/>
              <a:gd name="connsiteY703" fmla="*/ 685690 h 720000"/>
              <a:gd name="connsiteX704" fmla="*/ 2776608 w 5354490"/>
              <a:gd name="connsiteY704" fmla="*/ 637256 h 720000"/>
              <a:gd name="connsiteX705" fmla="*/ 2804355 w 5354490"/>
              <a:gd name="connsiteY705" fmla="*/ 615475 h 720000"/>
              <a:gd name="connsiteX706" fmla="*/ 2813505 w 5354490"/>
              <a:gd name="connsiteY706" fmla="*/ 616967 h 720000"/>
              <a:gd name="connsiteX707" fmla="*/ 2834788 w 5354490"/>
              <a:gd name="connsiteY707" fmla="*/ 617961 h 720000"/>
              <a:gd name="connsiteX708" fmla="*/ 2869000 w 5354490"/>
              <a:gd name="connsiteY708" fmla="*/ 617961 h 720000"/>
              <a:gd name="connsiteX709" fmla="*/ 2890283 w 5354490"/>
              <a:gd name="connsiteY709" fmla="*/ 616967 h 720000"/>
              <a:gd name="connsiteX710" fmla="*/ 2903411 w 5354490"/>
              <a:gd name="connsiteY710" fmla="*/ 615972 h 720000"/>
              <a:gd name="connsiteX711" fmla="*/ 2915147 w 5354490"/>
              <a:gd name="connsiteY711" fmla="*/ 614978 h 720000"/>
              <a:gd name="connsiteX712" fmla="*/ 2922606 w 5354490"/>
              <a:gd name="connsiteY712" fmla="*/ 614183 h 720000"/>
              <a:gd name="connsiteX713" fmla="*/ 2932552 w 5354490"/>
              <a:gd name="connsiteY713" fmla="*/ 613088 h 720000"/>
              <a:gd name="connsiteX714" fmla="*/ 2938021 w 5354490"/>
              <a:gd name="connsiteY714" fmla="*/ 612293 h 720000"/>
              <a:gd name="connsiteX715" fmla="*/ 2942098 w 5354490"/>
              <a:gd name="connsiteY715" fmla="*/ 611497 h 720000"/>
              <a:gd name="connsiteX716" fmla="*/ 2973824 w 5354490"/>
              <a:gd name="connsiteY716" fmla="*/ 606624 h 720000"/>
              <a:gd name="connsiteX717" fmla="*/ 2982079 w 5354490"/>
              <a:gd name="connsiteY717" fmla="*/ 592600 h 720000"/>
              <a:gd name="connsiteX718" fmla="*/ 2980090 w 5354490"/>
              <a:gd name="connsiteY718" fmla="*/ 585241 h 720000"/>
              <a:gd name="connsiteX719" fmla="*/ 2948762 w 5354490"/>
              <a:gd name="connsiteY719" fmla="*/ 511745 h 720000"/>
              <a:gd name="connsiteX720" fmla="*/ 2942298 w 5354490"/>
              <a:gd name="connsiteY720" fmla="*/ 502496 h 720000"/>
              <a:gd name="connsiteX721" fmla="*/ 2939313 w 5354490"/>
              <a:gd name="connsiteY721" fmla="*/ 497126 h 720000"/>
              <a:gd name="connsiteX722" fmla="*/ 2929368 w 5354490"/>
              <a:gd name="connsiteY722" fmla="*/ 481312 h 720000"/>
              <a:gd name="connsiteX723" fmla="*/ 2928374 w 5354490"/>
              <a:gd name="connsiteY723" fmla="*/ 479820 h 720000"/>
              <a:gd name="connsiteX724" fmla="*/ 2925490 w 5354490"/>
              <a:gd name="connsiteY724" fmla="*/ 475644 h 720000"/>
              <a:gd name="connsiteX725" fmla="*/ 2924495 w 5354490"/>
              <a:gd name="connsiteY725" fmla="*/ 474152 h 720000"/>
              <a:gd name="connsiteX726" fmla="*/ 2921512 w 5354490"/>
              <a:gd name="connsiteY726" fmla="*/ 470173 h 720000"/>
              <a:gd name="connsiteX727" fmla="*/ 2916937 w 5354490"/>
              <a:gd name="connsiteY727" fmla="*/ 464604 h 720000"/>
              <a:gd name="connsiteX728" fmla="*/ 2911567 w 5354490"/>
              <a:gd name="connsiteY728" fmla="*/ 457741 h 720000"/>
              <a:gd name="connsiteX729" fmla="*/ 2907488 w 5354490"/>
              <a:gd name="connsiteY729" fmla="*/ 453167 h 720000"/>
              <a:gd name="connsiteX730" fmla="*/ 2902417 w 5354490"/>
              <a:gd name="connsiteY730" fmla="*/ 447199 h 720000"/>
              <a:gd name="connsiteX731" fmla="*/ 2877454 w 5354490"/>
              <a:gd name="connsiteY731" fmla="*/ 422236 h 720000"/>
              <a:gd name="connsiteX732" fmla="*/ 2873476 w 5354490"/>
              <a:gd name="connsiteY732" fmla="*/ 418955 h 720000"/>
              <a:gd name="connsiteX733" fmla="*/ 2848910 w 5354490"/>
              <a:gd name="connsiteY733" fmla="*/ 401152 h 720000"/>
              <a:gd name="connsiteX734" fmla="*/ 2844734 w 5354490"/>
              <a:gd name="connsiteY734" fmla="*/ 398468 h 720000"/>
              <a:gd name="connsiteX735" fmla="*/ 2835683 w 5354490"/>
              <a:gd name="connsiteY735" fmla="*/ 393395 h 720000"/>
              <a:gd name="connsiteX736" fmla="*/ 2807239 w 5354490"/>
              <a:gd name="connsiteY736" fmla="*/ 378278 h 720000"/>
              <a:gd name="connsiteX737" fmla="*/ 2609327 w 5354490"/>
              <a:gd name="connsiteY737" fmla="*/ 358387 h 720000"/>
              <a:gd name="connsiteX738" fmla="*/ 2567756 w 5354490"/>
              <a:gd name="connsiteY738" fmla="*/ 369128 h 720000"/>
              <a:gd name="connsiteX739" fmla="*/ 2557810 w 5354490"/>
              <a:gd name="connsiteY739" fmla="*/ 362663 h 720000"/>
              <a:gd name="connsiteX740" fmla="*/ 2556815 w 5354490"/>
              <a:gd name="connsiteY740" fmla="*/ 351326 h 720000"/>
              <a:gd name="connsiteX741" fmla="*/ 2556815 w 5354490"/>
              <a:gd name="connsiteY741" fmla="*/ 341381 h 720000"/>
              <a:gd name="connsiteX742" fmla="*/ 2558108 w 5354490"/>
              <a:gd name="connsiteY742" fmla="*/ 322783 h 720000"/>
              <a:gd name="connsiteX743" fmla="*/ 2558804 w 5354490"/>
              <a:gd name="connsiteY743" fmla="*/ 316518 h 720000"/>
              <a:gd name="connsiteX744" fmla="*/ 2559998 w 5354490"/>
              <a:gd name="connsiteY744" fmla="*/ 305577 h 720000"/>
              <a:gd name="connsiteX745" fmla="*/ 2560793 w 5354490"/>
              <a:gd name="connsiteY745" fmla="*/ 301301 h 720000"/>
              <a:gd name="connsiteX746" fmla="*/ 2561688 w 5354490"/>
              <a:gd name="connsiteY746" fmla="*/ 294140 h 720000"/>
              <a:gd name="connsiteX747" fmla="*/ 2562882 w 5354490"/>
              <a:gd name="connsiteY747" fmla="*/ 289863 h 720000"/>
              <a:gd name="connsiteX748" fmla="*/ 2567855 w 5354490"/>
              <a:gd name="connsiteY748" fmla="*/ 271266 h 720000"/>
              <a:gd name="connsiteX749" fmla="*/ 2580585 w 5354490"/>
              <a:gd name="connsiteY749" fmla="*/ 260326 h 720000"/>
              <a:gd name="connsiteX750" fmla="*/ 2599083 w 5354490"/>
              <a:gd name="connsiteY750" fmla="*/ 257242 h 720000"/>
              <a:gd name="connsiteX751" fmla="*/ 2603558 w 5354490"/>
              <a:gd name="connsiteY751" fmla="*/ 256646 h 720000"/>
              <a:gd name="connsiteX752" fmla="*/ 2614399 w 5354490"/>
              <a:gd name="connsiteY752" fmla="*/ 255154 h 720000"/>
              <a:gd name="connsiteX753" fmla="*/ 2618874 w 5354490"/>
              <a:gd name="connsiteY753" fmla="*/ 254657 h 720000"/>
              <a:gd name="connsiteX754" fmla="*/ 2631604 w 5354490"/>
              <a:gd name="connsiteY754" fmla="*/ 253364 h 720000"/>
              <a:gd name="connsiteX755" fmla="*/ 2636079 w 5354490"/>
              <a:gd name="connsiteY755" fmla="*/ 252867 h 720000"/>
              <a:gd name="connsiteX756" fmla="*/ 2656467 w 5354490"/>
              <a:gd name="connsiteY756" fmla="*/ 251276 h 720000"/>
              <a:gd name="connsiteX757" fmla="*/ 1525515 w 5354490"/>
              <a:gd name="connsiteY757" fmla="*/ 251276 h 720000"/>
              <a:gd name="connsiteX758" fmla="*/ 1533770 w 5354490"/>
              <a:gd name="connsiteY758" fmla="*/ 251276 h 720000"/>
              <a:gd name="connsiteX759" fmla="*/ 1566094 w 5354490"/>
              <a:gd name="connsiteY759" fmla="*/ 251276 h 720000"/>
              <a:gd name="connsiteX760" fmla="*/ 1574448 w 5354490"/>
              <a:gd name="connsiteY760" fmla="*/ 251276 h 720000"/>
              <a:gd name="connsiteX761" fmla="*/ 1594339 w 5354490"/>
              <a:gd name="connsiteY761" fmla="*/ 252867 h 720000"/>
              <a:gd name="connsiteX762" fmla="*/ 1598814 w 5354490"/>
              <a:gd name="connsiteY762" fmla="*/ 252867 h 720000"/>
              <a:gd name="connsiteX763" fmla="*/ 1609654 w 5354490"/>
              <a:gd name="connsiteY763" fmla="*/ 254259 h 720000"/>
              <a:gd name="connsiteX764" fmla="*/ 1616019 w 5354490"/>
              <a:gd name="connsiteY764" fmla="*/ 254856 h 720000"/>
              <a:gd name="connsiteX765" fmla="*/ 1624870 w 5354490"/>
              <a:gd name="connsiteY765" fmla="*/ 256149 h 720000"/>
              <a:gd name="connsiteX766" fmla="*/ 1629446 w 5354490"/>
              <a:gd name="connsiteY766" fmla="*/ 256745 h 720000"/>
              <a:gd name="connsiteX767" fmla="*/ 1638396 w 5354490"/>
              <a:gd name="connsiteY767" fmla="*/ 257939 h 720000"/>
              <a:gd name="connsiteX768" fmla="*/ 1642871 w 5354490"/>
              <a:gd name="connsiteY768" fmla="*/ 258734 h 720000"/>
              <a:gd name="connsiteX769" fmla="*/ 1647943 w 5354490"/>
              <a:gd name="connsiteY769" fmla="*/ 259829 h 720000"/>
              <a:gd name="connsiteX770" fmla="*/ 1652121 w 5354490"/>
              <a:gd name="connsiteY770" fmla="*/ 261022 h 720000"/>
              <a:gd name="connsiteX771" fmla="*/ 1659878 w 5354490"/>
              <a:gd name="connsiteY771" fmla="*/ 264403 h 720000"/>
              <a:gd name="connsiteX772" fmla="*/ 1692101 w 5354490"/>
              <a:gd name="connsiteY772" fmla="*/ 272559 h 720000"/>
              <a:gd name="connsiteX773" fmla="*/ 1697670 w 5354490"/>
              <a:gd name="connsiteY773" fmla="*/ 272559 h 720000"/>
              <a:gd name="connsiteX774" fmla="*/ 1704532 w 5354490"/>
              <a:gd name="connsiteY774" fmla="*/ 274946 h 720000"/>
              <a:gd name="connsiteX775" fmla="*/ 1709107 w 5354490"/>
              <a:gd name="connsiteY775" fmla="*/ 276736 h 720000"/>
              <a:gd name="connsiteX776" fmla="*/ 1740933 w 5354490"/>
              <a:gd name="connsiteY776" fmla="*/ 292350 h 720000"/>
              <a:gd name="connsiteX777" fmla="*/ 1884346 w 5354490"/>
              <a:gd name="connsiteY777" fmla="*/ 429098 h 720000"/>
              <a:gd name="connsiteX778" fmla="*/ 1960924 w 5354490"/>
              <a:gd name="connsiteY778" fmla="*/ 651179 h 720000"/>
              <a:gd name="connsiteX779" fmla="*/ 1961262 w 5354490"/>
              <a:gd name="connsiteY779" fmla="*/ 652551 h 720000"/>
              <a:gd name="connsiteX780" fmla="*/ 1947597 w 5354490"/>
              <a:gd name="connsiteY780" fmla="*/ 673358 h 720000"/>
              <a:gd name="connsiteX781" fmla="*/ 1910899 w 5354490"/>
              <a:gd name="connsiteY781" fmla="*/ 686983 h 720000"/>
              <a:gd name="connsiteX782" fmla="*/ 1802295 w 5354490"/>
              <a:gd name="connsiteY782" fmla="*/ 713338 h 720000"/>
              <a:gd name="connsiteX783" fmla="*/ 1581508 w 5354490"/>
              <a:gd name="connsiteY783" fmla="*/ 698519 h 720000"/>
              <a:gd name="connsiteX784" fmla="*/ 1571563 w 5354490"/>
              <a:gd name="connsiteY784" fmla="*/ 696132 h 720000"/>
              <a:gd name="connsiteX785" fmla="*/ 1566591 w 5354490"/>
              <a:gd name="connsiteY785" fmla="*/ 692353 h 720000"/>
              <a:gd name="connsiteX786" fmla="*/ 1570668 w 5354490"/>
              <a:gd name="connsiteY786" fmla="*/ 686585 h 720000"/>
              <a:gd name="connsiteX787" fmla="*/ 1572358 w 5354490"/>
              <a:gd name="connsiteY787" fmla="*/ 685690 h 720000"/>
              <a:gd name="connsiteX788" fmla="*/ 1645657 w 5354490"/>
              <a:gd name="connsiteY788" fmla="*/ 637256 h 720000"/>
              <a:gd name="connsiteX789" fmla="*/ 1673404 w 5354490"/>
              <a:gd name="connsiteY789" fmla="*/ 615475 h 720000"/>
              <a:gd name="connsiteX790" fmla="*/ 1682553 w 5354490"/>
              <a:gd name="connsiteY790" fmla="*/ 616967 h 720000"/>
              <a:gd name="connsiteX791" fmla="*/ 1703837 w 5354490"/>
              <a:gd name="connsiteY791" fmla="*/ 617961 h 720000"/>
              <a:gd name="connsiteX792" fmla="*/ 1738049 w 5354490"/>
              <a:gd name="connsiteY792" fmla="*/ 617961 h 720000"/>
              <a:gd name="connsiteX793" fmla="*/ 1759331 w 5354490"/>
              <a:gd name="connsiteY793" fmla="*/ 616967 h 720000"/>
              <a:gd name="connsiteX794" fmla="*/ 1772459 w 5354490"/>
              <a:gd name="connsiteY794" fmla="*/ 615972 h 720000"/>
              <a:gd name="connsiteX795" fmla="*/ 1784195 w 5354490"/>
              <a:gd name="connsiteY795" fmla="*/ 614978 h 720000"/>
              <a:gd name="connsiteX796" fmla="*/ 1791654 w 5354490"/>
              <a:gd name="connsiteY796" fmla="*/ 614183 h 720000"/>
              <a:gd name="connsiteX797" fmla="*/ 1801600 w 5354490"/>
              <a:gd name="connsiteY797" fmla="*/ 613088 h 720000"/>
              <a:gd name="connsiteX798" fmla="*/ 1807069 w 5354490"/>
              <a:gd name="connsiteY798" fmla="*/ 612293 h 720000"/>
              <a:gd name="connsiteX799" fmla="*/ 1811146 w 5354490"/>
              <a:gd name="connsiteY799" fmla="*/ 611497 h 720000"/>
              <a:gd name="connsiteX800" fmla="*/ 1842873 w 5354490"/>
              <a:gd name="connsiteY800" fmla="*/ 606624 h 720000"/>
              <a:gd name="connsiteX801" fmla="*/ 1851127 w 5354490"/>
              <a:gd name="connsiteY801" fmla="*/ 592600 h 720000"/>
              <a:gd name="connsiteX802" fmla="*/ 1849138 w 5354490"/>
              <a:gd name="connsiteY802" fmla="*/ 585241 h 720000"/>
              <a:gd name="connsiteX803" fmla="*/ 1817810 w 5354490"/>
              <a:gd name="connsiteY803" fmla="*/ 511745 h 720000"/>
              <a:gd name="connsiteX804" fmla="*/ 1811346 w 5354490"/>
              <a:gd name="connsiteY804" fmla="*/ 502496 h 720000"/>
              <a:gd name="connsiteX805" fmla="*/ 1808362 w 5354490"/>
              <a:gd name="connsiteY805" fmla="*/ 497126 h 720000"/>
              <a:gd name="connsiteX806" fmla="*/ 1798416 w 5354490"/>
              <a:gd name="connsiteY806" fmla="*/ 481312 h 720000"/>
              <a:gd name="connsiteX807" fmla="*/ 1797422 w 5354490"/>
              <a:gd name="connsiteY807" fmla="*/ 479820 h 720000"/>
              <a:gd name="connsiteX808" fmla="*/ 1794538 w 5354490"/>
              <a:gd name="connsiteY808" fmla="*/ 475644 h 720000"/>
              <a:gd name="connsiteX809" fmla="*/ 1793544 w 5354490"/>
              <a:gd name="connsiteY809" fmla="*/ 474152 h 720000"/>
              <a:gd name="connsiteX810" fmla="*/ 1790560 w 5354490"/>
              <a:gd name="connsiteY810" fmla="*/ 470173 h 720000"/>
              <a:gd name="connsiteX811" fmla="*/ 1785985 w 5354490"/>
              <a:gd name="connsiteY811" fmla="*/ 464604 h 720000"/>
              <a:gd name="connsiteX812" fmla="*/ 1780615 w 5354490"/>
              <a:gd name="connsiteY812" fmla="*/ 457741 h 720000"/>
              <a:gd name="connsiteX813" fmla="*/ 1776537 w 5354490"/>
              <a:gd name="connsiteY813" fmla="*/ 453167 h 720000"/>
              <a:gd name="connsiteX814" fmla="*/ 1771465 w 5354490"/>
              <a:gd name="connsiteY814" fmla="*/ 447199 h 720000"/>
              <a:gd name="connsiteX815" fmla="*/ 1746502 w 5354490"/>
              <a:gd name="connsiteY815" fmla="*/ 422236 h 720000"/>
              <a:gd name="connsiteX816" fmla="*/ 1742524 w 5354490"/>
              <a:gd name="connsiteY816" fmla="*/ 418955 h 720000"/>
              <a:gd name="connsiteX817" fmla="*/ 1717959 w 5354490"/>
              <a:gd name="connsiteY817" fmla="*/ 401152 h 720000"/>
              <a:gd name="connsiteX818" fmla="*/ 1713782 w 5354490"/>
              <a:gd name="connsiteY818" fmla="*/ 398468 h 720000"/>
              <a:gd name="connsiteX819" fmla="*/ 1704732 w 5354490"/>
              <a:gd name="connsiteY819" fmla="*/ 393395 h 720000"/>
              <a:gd name="connsiteX820" fmla="*/ 1676287 w 5354490"/>
              <a:gd name="connsiteY820" fmla="*/ 378278 h 720000"/>
              <a:gd name="connsiteX821" fmla="*/ 1478375 w 5354490"/>
              <a:gd name="connsiteY821" fmla="*/ 358387 h 720000"/>
              <a:gd name="connsiteX822" fmla="*/ 1436804 w 5354490"/>
              <a:gd name="connsiteY822" fmla="*/ 369128 h 720000"/>
              <a:gd name="connsiteX823" fmla="*/ 1426858 w 5354490"/>
              <a:gd name="connsiteY823" fmla="*/ 362663 h 720000"/>
              <a:gd name="connsiteX824" fmla="*/ 1425863 w 5354490"/>
              <a:gd name="connsiteY824" fmla="*/ 351326 h 720000"/>
              <a:gd name="connsiteX825" fmla="*/ 1425863 w 5354490"/>
              <a:gd name="connsiteY825" fmla="*/ 341381 h 720000"/>
              <a:gd name="connsiteX826" fmla="*/ 1427156 w 5354490"/>
              <a:gd name="connsiteY826" fmla="*/ 322783 h 720000"/>
              <a:gd name="connsiteX827" fmla="*/ 1427853 w 5354490"/>
              <a:gd name="connsiteY827" fmla="*/ 316518 h 720000"/>
              <a:gd name="connsiteX828" fmla="*/ 1429046 w 5354490"/>
              <a:gd name="connsiteY828" fmla="*/ 305577 h 720000"/>
              <a:gd name="connsiteX829" fmla="*/ 1429842 w 5354490"/>
              <a:gd name="connsiteY829" fmla="*/ 301301 h 720000"/>
              <a:gd name="connsiteX830" fmla="*/ 1430736 w 5354490"/>
              <a:gd name="connsiteY830" fmla="*/ 294140 h 720000"/>
              <a:gd name="connsiteX831" fmla="*/ 1431930 w 5354490"/>
              <a:gd name="connsiteY831" fmla="*/ 289863 h 720000"/>
              <a:gd name="connsiteX832" fmla="*/ 1436903 w 5354490"/>
              <a:gd name="connsiteY832" fmla="*/ 271266 h 720000"/>
              <a:gd name="connsiteX833" fmla="*/ 1449633 w 5354490"/>
              <a:gd name="connsiteY833" fmla="*/ 260326 h 720000"/>
              <a:gd name="connsiteX834" fmla="*/ 1468131 w 5354490"/>
              <a:gd name="connsiteY834" fmla="*/ 257242 h 720000"/>
              <a:gd name="connsiteX835" fmla="*/ 1472606 w 5354490"/>
              <a:gd name="connsiteY835" fmla="*/ 256646 h 720000"/>
              <a:gd name="connsiteX836" fmla="*/ 1483447 w 5354490"/>
              <a:gd name="connsiteY836" fmla="*/ 255154 h 720000"/>
              <a:gd name="connsiteX837" fmla="*/ 1487923 w 5354490"/>
              <a:gd name="connsiteY837" fmla="*/ 254657 h 720000"/>
              <a:gd name="connsiteX838" fmla="*/ 1500653 w 5354490"/>
              <a:gd name="connsiteY838" fmla="*/ 253364 h 720000"/>
              <a:gd name="connsiteX839" fmla="*/ 1505128 w 5354490"/>
              <a:gd name="connsiteY839" fmla="*/ 252867 h 720000"/>
              <a:gd name="connsiteX840" fmla="*/ 1525515 w 5354490"/>
              <a:gd name="connsiteY840" fmla="*/ 251276 h 720000"/>
              <a:gd name="connsiteX841" fmla="*/ 394564 w 5354490"/>
              <a:gd name="connsiteY841" fmla="*/ 251276 h 720000"/>
              <a:gd name="connsiteX842" fmla="*/ 402819 w 5354490"/>
              <a:gd name="connsiteY842" fmla="*/ 251276 h 720000"/>
              <a:gd name="connsiteX843" fmla="*/ 435142 w 5354490"/>
              <a:gd name="connsiteY843" fmla="*/ 251276 h 720000"/>
              <a:gd name="connsiteX844" fmla="*/ 443496 w 5354490"/>
              <a:gd name="connsiteY844" fmla="*/ 251276 h 720000"/>
              <a:gd name="connsiteX845" fmla="*/ 463387 w 5354490"/>
              <a:gd name="connsiteY845" fmla="*/ 252867 h 720000"/>
              <a:gd name="connsiteX846" fmla="*/ 467862 w 5354490"/>
              <a:gd name="connsiteY846" fmla="*/ 252867 h 720000"/>
              <a:gd name="connsiteX847" fmla="*/ 478702 w 5354490"/>
              <a:gd name="connsiteY847" fmla="*/ 254259 h 720000"/>
              <a:gd name="connsiteX848" fmla="*/ 485067 w 5354490"/>
              <a:gd name="connsiteY848" fmla="*/ 254856 h 720000"/>
              <a:gd name="connsiteX849" fmla="*/ 493918 w 5354490"/>
              <a:gd name="connsiteY849" fmla="*/ 256149 h 720000"/>
              <a:gd name="connsiteX850" fmla="*/ 498493 w 5354490"/>
              <a:gd name="connsiteY850" fmla="*/ 256745 h 720000"/>
              <a:gd name="connsiteX851" fmla="*/ 507444 w 5354490"/>
              <a:gd name="connsiteY851" fmla="*/ 257939 h 720000"/>
              <a:gd name="connsiteX852" fmla="*/ 511919 w 5354490"/>
              <a:gd name="connsiteY852" fmla="*/ 258734 h 720000"/>
              <a:gd name="connsiteX853" fmla="*/ 516991 w 5354490"/>
              <a:gd name="connsiteY853" fmla="*/ 259829 h 720000"/>
              <a:gd name="connsiteX854" fmla="*/ 521169 w 5354490"/>
              <a:gd name="connsiteY854" fmla="*/ 261022 h 720000"/>
              <a:gd name="connsiteX855" fmla="*/ 528926 w 5354490"/>
              <a:gd name="connsiteY855" fmla="*/ 264403 h 720000"/>
              <a:gd name="connsiteX856" fmla="*/ 561149 w 5354490"/>
              <a:gd name="connsiteY856" fmla="*/ 272559 h 720000"/>
              <a:gd name="connsiteX857" fmla="*/ 566718 w 5354490"/>
              <a:gd name="connsiteY857" fmla="*/ 272559 h 720000"/>
              <a:gd name="connsiteX858" fmla="*/ 573580 w 5354490"/>
              <a:gd name="connsiteY858" fmla="*/ 274946 h 720000"/>
              <a:gd name="connsiteX859" fmla="*/ 578156 w 5354490"/>
              <a:gd name="connsiteY859" fmla="*/ 276736 h 720000"/>
              <a:gd name="connsiteX860" fmla="*/ 609981 w 5354490"/>
              <a:gd name="connsiteY860" fmla="*/ 292350 h 720000"/>
              <a:gd name="connsiteX861" fmla="*/ 753394 w 5354490"/>
              <a:gd name="connsiteY861" fmla="*/ 429098 h 720000"/>
              <a:gd name="connsiteX862" fmla="*/ 829972 w 5354490"/>
              <a:gd name="connsiteY862" fmla="*/ 651179 h 720000"/>
              <a:gd name="connsiteX863" fmla="*/ 830311 w 5354490"/>
              <a:gd name="connsiteY863" fmla="*/ 652551 h 720000"/>
              <a:gd name="connsiteX864" fmla="*/ 816645 w 5354490"/>
              <a:gd name="connsiteY864" fmla="*/ 673358 h 720000"/>
              <a:gd name="connsiteX865" fmla="*/ 779947 w 5354490"/>
              <a:gd name="connsiteY865" fmla="*/ 686983 h 720000"/>
              <a:gd name="connsiteX866" fmla="*/ 671343 w 5354490"/>
              <a:gd name="connsiteY866" fmla="*/ 713338 h 720000"/>
              <a:gd name="connsiteX867" fmla="*/ 450556 w 5354490"/>
              <a:gd name="connsiteY867" fmla="*/ 698519 h 720000"/>
              <a:gd name="connsiteX868" fmla="*/ 440611 w 5354490"/>
              <a:gd name="connsiteY868" fmla="*/ 696132 h 720000"/>
              <a:gd name="connsiteX869" fmla="*/ 435639 w 5354490"/>
              <a:gd name="connsiteY869" fmla="*/ 692353 h 720000"/>
              <a:gd name="connsiteX870" fmla="*/ 439716 w 5354490"/>
              <a:gd name="connsiteY870" fmla="*/ 686585 h 720000"/>
              <a:gd name="connsiteX871" fmla="*/ 441407 w 5354490"/>
              <a:gd name="connsiteY871" fmla="*/ 685690 h 720000"/>
              <a:gd name="connsiteX872" fmla="*/ 514705 w 5354490"/>
              <a:gd name="connsiteY872" fmla="*/ 637256 h 720000"/>
              <a:gd name="connsiteX873" fmla="*/ 542451 w 5354490"/>
              <a:gd name="connsiteY873" fmla="*/ 615475 h 720000"/>
              <a:gd name="connsiteX874" fmla="*/ 551601 w 5354490"/>
              <a:gd name="connsiteY874" fmla="*/ 616967 h 720000"/>
              <a:gd name="connsiteX875" fmla="*/ 572885 w 5354490"/>
              <a:gd name="connsiteY875" fmla="*/ 617961 h 720000"/>
              <a:gd name="connsiteX876" fmla="*/ 607097 w 5354490"/>
              <a:gd name="connsiteY876" fmla="*/ 617961 h 720000"/>
              <a:gd name="connsiteX877" fmla="*/ 628380 w 5354490"/>
              <a:gd name="connsiteY877" fmla="*/ 616967 h 720000"/>
              <a:gd name="connsiteX878" fmla="*/ 641507 w 5354490"/>
              <a:gd name="connsiteY878" fmla="*/ 615972 h 720000"/>
              <a:gd name="connsiteX879" fmla="*/ 653243 w 5354490"/>
              <a:gd name="connsiteY879" fmla="*/ 614978 h 720000"/>
              <a:gd name="connsiteX880" fmla="*/ 660703 w 5354490"/>
              <a:gd name="connsiteY880" fmla="*/ 614183 h 720000"/>
              <a:gd name="connsiteX881" fmla="*/ 670648 w 5354490"/>
              <a:gd name="connsiteY881" fmla="*/ 613088 h 720000"/>
              <a:gd name="connsiteX882" fmla="*/ 676117 w 5354490"/>
              <a:gd name="connsiteY882" fmla="*/ 612293 h 720000"/>
              <a:gd name="connsiteX883" fmla="*/ 680195 w 5354490"/>
              <a:gd name="connsiteY883" fmla="*/ 611497 h 720000"/>
              <a:gd name="connsiteX884" fmla="*/ 711921 w 5354490"/>
              <a:gd name="connsiteY884" fmla="*/ 606624 h 720000"/>
              <a:gd name="connsiteX885" fmla="*/ 720176 w 5354490"/>
              <a:gd name="connsiteY885" fmla="*/ 592600 h 720000"/>
              <a:gd name="connsiteX886" fmla="*/ 718186 w 5354490"/>
              <a:gd name="connsiteY886" fmla="*/ 585241 h 720000"/>
              <a:gd name="connsiteX887" fmla="*/ 686858 w 5354490"/>
              <a:gd name="connsiteY887" fmla="*/ 511745 h 720000"/>
              <a:gd name="connsiteX888" fmla="*/ 680394 w 5354490"/>
              <a:gd name="connsiteY888" fmla="*/ 502496 h 720000"/>
              <a:gd name="connsiteX889" fmla="*/ 677410 w 5354490"/>
              <a:gd name="connsiteY889" fmla="*/ 497126 h 720000"/>
              <a:gd name="connsiteX890" fmla="*/ 667464 w 5354490"/>
              <a:gd name="connsiteY890" fmla="*/ 481312 h 720000"/>
              <a:gd name="connsiteX891" fmla="*/ 666470 w 5354490"/>
              <a:gd name="connsiteY891" fmla="*/ 479820 h 720000"/>
              <a:gd name="connsiteX892" fmla="*/ 663587 w 5354490"/>
              <a:gd name="connsiteY892" fmla="*/ 475644 h 720000"/>
              <a:gd name="connsiteX893" fmla="*/ 662592 w 5354490"/>
              <a:gd name="connsiteY893" fmla="*/ 474152 h 720000"/>
              <a:gd name="connsiteX894" fmla="*/ 659608 w 5354490"/>
              <a:gd name="connsiteY894" fmla="*/ 470173 h 720000"/>
              <a:gd name="connsiteX895" fmla="*/ 655033 w 5354490"/>
              <a:gd name="connsiteY895" fmla="*/ 464604 h 720000"/>
              <a:gd name="connsiteX896" fmla="*/ 649663 w 5354490"/>
              <a:gd name="connsiteY896" fmla="*/ 457741 h 720000"/>
              <a:gd name="connsiteX897" fmla="*/ 645585 w 5354490"/>
              <a:gd name="connsiteY897" fmla="*/ 453167 h 720000"/>
              <a:gd name="connsiteX898" fmla="*/ 640513 w 5354490"/>
              <a:gd name="connsiteY898" fmla="*/ 447199 h 720000"/>
              <a:gd name="connsiteX899" fmla="*/ 615550 w 5354490"/>
              <a:gd name="connsiteY899" fmla="*/ 422236 h 720000"/>
              <a:gd name="connsiteX900" fmla="*/ 611572 w 5354490"/>
              <a:gd name="connsiteY900" fmla="*/ 418955 h 720000"/>
              <a:gd name="connsiteX901" fmla="*/ 587007 w 5354490"/>
              <a:gd name="connsiteY901" fmla="*/ 401152 h 720000"/>
              <a:gd name="connsiteX902" fmla="*/ 582830 w 5354490"/>
              <a:gd name="connsiteY902" fmla="*/ 398468 h 720000"/>
              <a:gd name="connsiteX903" fmla="*/ 573780 w 5354490"/>
              <a:gd name="connsiteY903" fmla="*/ 393395 h 720000"/>
              <a:gd name="connsiteX904" fmla="*/ 545335 w 5354490"/>
              <a:gd name="connsiteY904" fmla="*/ 378278 h 720000"/>
              <a:gd name="connsiteX905" fmla="*/ 347423 w 5354490"/>
              <a:gd name="connsiteY905" fmla="*/ 358387 h 720000"/>
              <a:gd name="connsiteX906" fmla="*/ 305852 w 5354490"/>
              <a:gd name="connsiteY906" fmla="*/ 369128 h 720000"/>
              <a:gd name="connsiteX907" fmla="*/ 295907 w 5354490"/>
              <a:gd name="connsiteY907" fmla="*/ 362663 h 720000"/>
              <a:gd name="connsiteX908" fmla="*/ 294912 w 5354490"/>
              <a:gd name="connsiteY908" fmla="*/ 351326 h 720000"/>
              <a:gd name="connsiteX909" fmla="*/ 294912 w 5354490"/>
              <a:gd name="connsiteY909" fmla="*/ 341381 h 720000"/>
              <a:gd name="connsiteX910" fmla="*/ 296204 w 5354490"/>
              <a:gd name="connsiteY910" fmla="*/ 322783 h 720000"/>
              <a:gd name="connsiteX911" fmla="*/ 296901 w 5354490"/>
              <a:gd name="connsiteY911" fmla="*/ 316518 h 720000"/>
              <a:gd name="connsiteX912" fmla="*/ 298094 w 5354490"/>
              <a:gd name="connsiteY912" fmla="*/ 305577 h 720000"/>
              <a:gd name="connsiteX913" fmla="*/ 298890 w 5354490"/>
              <a:gd name="connsiteY913" fmla="*/ 301301 h 720000"/>
              <a:gd name="connsiteX914" fmla="*/ 299785 w 5354490"/>
              <a:gd name="connsiteY914" fmla="*/ 294140 h 720000"/>
              <a:gd name="connsiteX915" fmla="*/ 300978 w 5354490"/>
              <a:gd name="connsiteY915" fmla="*/ 289863 h 720000"/>
              <a:gd name="connsiteX916" fmla="*/ 305951 w 5354490"/>
              <a:gd name="connsiteY916" fmla="*/ 271266 h 720000"/>
              <a:gd name="connsiteX917" fmla="*/ 318681 w 5354490"/>
              <a:gd name="connsiteY917" fmla="*/ 260326 h 720000"/>
              <a:gd name="connsiteX918" fmla="*/ 337179 w 5354490"/>
              <a:gd name="connsiteY918" fmla="*/ 257242 h 720000"/>
              <a:gd name="connsiteX919" fmla="*/ 341654 w 5354490"/>
              <a:gd name="connsiteY919" fmla="*/ 256646 h 720000"/>
              <a:gd name="connsiteX920" fmla="*/ 352496 w 5354490"/>
              <a:gd name="connsiteY920" fmla="*/ 255154 h 720000"/>
              <a:gd name="connsiteX921" fmla="*/ 356971 w 5354490"/>
              <a:gd name="connsiteY921" fmla="*/ 254657 h 720000"/>
              <a:gd name="connsiteX922" fmla="*/ 369701 w 5354490"/>
              <a:gd name="connsiteY922" fmla="*/ 253364 h 720000"/>
              <a:gd name="connsiteX923" fmla="*/ 374176 w 5354490"/>
              <a:gd name="connsiteY923" fmla="*/ 252867 h 720000"/>
              <a:gd name="connsiteX924" fmla="*/ 394564 w 5354490"/>
              <a:gd name="connsiteY924" fmla="*/ 251276 h 720000"/>
              <a:gd name="connsiteX925" fmla="*/ 4945324 w 5354490"/>
              <a:gd name="connsiteY925" fmla="*/ 1049 h 720000"/>
              <a:gd name="connsiteX926" fmla="*/ 4946418 w 5354490"/>
              <a:gd name="connsiteY926" fmla="*/ 1647 h 720000"/>
              <a:gd name="connsiteX927" fmla="*/ 4950993 w 5354490"/>
              <a:gd name="connsiteY927" fmla="*/ 4829 h 720000"/>
              <a:gd name="connsiteX928" fmla="*/ 4952087 w 5354490"/>
              <a:gd name="connsiteY928" fmla="*/ 5624 h 720000"/>
              <a:gd name="connsiteX929" fmla="*/ 4956662 w 5354490"/>
              <a:gd name="connsiteY929" fmla="*/ 8608 h 720000"/>
              <a:gd name="connsiteX930" fmla="*/ 4971381 w 5354490"/>
              <a:gd name="connsiteY930" fmla="*/ 18553 h 720000"/>
              <a:gd name="connsiteX931" fmla="*/ 4975757 w 5354490"/>
              <a:gd name="connsiteY931" fmla="*/ 21437 h 720000"/>
              <a:gd name="connsiteX932" fmla="*/ 5009969 w 5354490"/>
              <a:gd name="connsiteY932" fmla="*/ 48886 h 720000"/>
              <a:gd name="connsiteX933" fmla="*/ 5013947 w 5354490"/>
              <a:gd name="connsiteY933" fmla="*/ 52168 h 720000"/>
              <a:gd name="connsiteX934" fmla="*/ 5028368 w 5354490"/>
              <a:gd name="connsiteY934" fmla="*/ 65396 h 720000"/>
              <a:gd name="connsiteX935" fmla="*/ 5042491 w 5354490"/>
              <a:gd name="connsiteY935" fmla="*/ 79320 h 720000"/>
              <a:gd name="connsiteX936" fmla="*/ 5060193 w 5354490"/>
              <a:gd name="connsiteY936" fmla="*/ 98316 h 720000"/>
              <a:gd name="connsiteX937" fmla="*/ 5063475 w 5354490"/>
              <a:gd name="connsiteY937" fmla="*/ 102294 h 720000"/>
              <a:gd name="connsiteX938" fmla="*/ 5069641 w 5354490"/>
              <a:gd name="connsiteY938" fmla="*/ 109852 h 720000"/>
              <a:gd name="connsiteX939" fmla="*/ 5073122 w 5354490"/>
              <a:gd name="connsiteY939" fmla="*/ 113831 h 720000"/>
              <a:gd name="connsiteX940" fmla="*/ 5077796 w 5354490"/>
              <a:gd name="connsiteY940" fmla="*/ 120991 h 720000"/>
              <a:gd name="connsiteX941" fmla="*/ 5132795 w 5354490"/>
              <a:gd name="connsiteY941" fmla="*/ 210500 h 720000"/>
              <a:gd name="connsiteX942" fmla="*/ 5151094 w 5354490"/>
              <a:gd name="connsiteY942" fmla="*/ 251374 h 720000"/>
              <a:gd name="connsiteX943" fmla="*/ 5154176 w 5354490"/>
              <a:gd name="connsiteY943" fmla="*/ 260524 h 720000"/>
              <a:gd name="connsiteX944" fmla="*/ 5157061 w 5354490"/>
              <a:gd name="connsiteY944" fmla="*/ 270469 h 720000"/>
              <a:gd name="connsiteX945" fmla="*/ 5157956 w 5354490"/>
              <a:gd name="connsiteY945" fmla="*/ 273950 h 720000"/>
              <a:gd name="connsiteX946" fmla="*/ 5158950 w 5354490"/>
              <a:gd name="connsiteY946" fmla="*/ 278127 h 720000"/>
              <a:gd name="connsiteX947" fmla="*/ 5159647 w 5354490"/>
              <a:gd name="connsiteY947" fmla="*/ 281708 h 720000"/>
              <a:gd name="connsiteX948" fmla="*/ 5162829 w 5354490"/>
              <a:gd name="connsiteY948" fmla="*/ 293443 h 720000"/>
              <a:gd name="connsiteX949" fmla="*/ 5157857 w 5354490"/>
              <a:gd name="connsiteY949" fmla="*/ 298018 h 720000"/>
              <a:gd name="connsiteX950" fmla="*/ 5079288 w 5354490"/>
              <a:gd name="connsiteY950" fmla="*/ 262315 h 720000"/>
              <a:gd name="connsiteX951" fmla="*/ 5066956 w 5354490"/>
              <a:gd name="connsiteY951" fmla="*/ 258137 h 720000"/>
              <a:gd name="connsiteX952" fmla="*/ 5049452 w 5354490"/>
              <a:gd name="connsiteY952" fmla="*/ 254557 h 720000"/>
              <a:gd name="connsiteX953" fmla="*/ 5034634 w 5354490"/>
              <a:gd name="connsiteY953" fmla="*/ 234666 h 720000"/>
              <a:gd name="connsiteX954" fmla="*/ 4972177 w 5354490"/>
              <a:gd name="connsiteY954" fmla="*/ 150727 h 720000"/>
              <a:gd name="connsiteX955" fmla="*/ 4946915 w 5354490"/>
              <a:gd name="connsiteY955" fmla="*/ 126063 h 720000"/>
              <a:gd name="connsiteX956" fmla="*/ 4924738 w 5354490"/>
              <a:gd name="connsiteY956" fmla="*/ 126063 h 720000"/>
              <a:gd name="connsiteX957" fmla="*/ 4860292 w 5354490"/>
              <a:gd name="connsiteY957" fmla="*/ 196377 h 720000"/>
              <a:gd name="connsiteX958" fmla="*/ 4816034 w 5354490"/>
              <a:gd name="connsiteY958" fmla="*/ 286581 h 720000"/>
              <a:gd name="connsiteX959" fmla="*/ 4813150 w 5354490"/>
              <a:gd name="connsiteY959" fmla="*/ 304483 h 720000"/>
              <a:gd name="connsiteX960" fmla="*/ 4812653 w 5354490"/>
              <a:gd name="connsiteY960" fmla="*/ 308163 h 720000"/>
              <a:gd name="connsiteX961" fmla="*/ 4811161 w 5354490"/>
              <a:gd name="connsiteY961" fmla="*/ 323478 h 720000"/>
              <a:gd name="connsiteX962" fmla="*/ 4810664 w 5354490"/>
              <a:gd name="connsiteY962" fmla="*/ 333423 h 720000"/>
              <a:gd name="connsiteX963" fmla="*/ 4810664 w 5354490"/>
              <a:gd name="connsiteY963" fmla="*/ 343369 h 720000"/>
              <a:gd name="connsiteX964" fmla="*/ 4813150 w 5354490"/>
              <a:gd name="connsiteY964" fmla="*/ 373802 h 720000"/>
              <a:gd name="connsiteX965" fmla="*/ 4814543 w 5354490"/>
              <a:gd name="connsiteY965" fmla="*/ 381659 h 720000"/>
              <a:gd name="connsiteX966" fmla="*/ 4815139 w 5354490"/>
              <a:gd name="connsiteY966" fmla="*/ 385239 h 720000"/>
              <a:gd name="connsiteX967" fmla="*/ 4816034 w 5354490"/>
              <a:gd name="connsiteY967" fmla="*/ 392699 h 720000"/>
              <a:gd name="connsiteX968" fmla="*/ 4859297 w 5354490"/>
              <a:gd name="connsiteY968" fmla="*/ 497025 h 720000"/>
              <a:gd name="connsiteX969" fmla="*/ 4896393 w 5354490"/>
              <a:gd name="connsiteY969" fmla="*/ 540387 h 720000"/>
              <a:gd name="connsiteX970" fmla="*/ 4903553 w 5354490"/>
              <a:gd name="connsiteY970" fmla="*/ 546652 h 720000"/>
              <a:gd name="connsiteX971" fmla="*/ 4907432 w 5354490"/>
              <a:gd name="connsiteY971" fmla="*/ 549935 h 720000"/>
              <a:gd name="connsiteX972" fmla="*/ 4913002 w 5354490"/>
              <a:gd name="connsiteY972" fmla="*/ 554509 h 720000"/>
              <a:gd name="connsiteX973" fmla="*/ 4917079 w 5354490"/>
              <a:gd name="connsiteY973" fmla="*/ 557593 h 720000"/>
              <a:gd name="connsiteX974" fmla="*/ 4920162 w 5354490"/>
              <a:gd name="connsiteY974" fmla="*/ 561173 h 720000"/>
              <a:gd name="connsiteX975" fmla="*/ 4918272 w 5354490"/>
              <a:gd name="connsiteY975" fmla="*/ 575494 h 720000"/>
              <a:gd name="connsiteX976" fmla="*/ 4875706 w 5354490"/>
              <a:gd name="connsiteY976" fmla="*/ 594689 h 720000"/>
              <a:gd name="connsiteX977" fmla="*/ 4836720 w 5354490"/>
              <a:gd name="connsiteY977" fmla="*/ 607021 h 720000"/>
              <a:gd name="connsiteX978" fmla="*/ 4812056 w 5354490"/>
              <a:gd name="connsiteY978" fmla="*/ 600060 h 720000"/>
              <a:gd name="connsiteX979" fmla="*/ 4793857 w 5354490"/>
              <a:gd name="connsiteY979" fmla="*/ 579273 h 720000"/>
              <a:gd name="connsiteX980" fmla="*/ 4783215 w 5354490"/>
              <a:gd name="connsiteY980" fmla="*/ 568533 h 720000"/>
              <a:gd name="connsiteX981" fmla="*/ 4751986 w 5354490"/>
              <a:gd name="connsiteY981" fmla="*/ 524773 h 720000"/>
              <a:gd name="connsiteX982" fmla="*/ 4749201 w 5354490"/>
              <a:gd name="connsiteY982" fmla="*/ 520099 h 720000"/>
              <a:gd name="connsiteX983" fmla="*/ 4744328 w 5354490"/>
              <a:gd name="connsiteY983" fmla="*/ 511446 h 720000"/>
              <a:gd name="connsiteX984" fmla="*/ 4741643 w 5354490"/>
              <a:gd name="connsiteY984" fmla="*/ 506573 h 720000"/>
              <a:gd name="connsiteX985" fmla="*/ 4734482 w 5354490"/>
              <a:gd name="connsiteY985" fmla="*/ 492351 h 720000"/>
              <a:gd name="connsiteX986" fmla="*/ 4719962 w 5354490"/>
              <a:gd name="connsiteY986" fmla="*/ 454359 h 720000"/>
              <a:gd name="connsiteX987" fmla="*/ 4719067 w 5354490"/>
              <a:gd name="connsiteY987" fmla="*/ 450382 h 720000"/>
              <a:gd name="connsiteX988" fmla="*/ 4718470 w 5354490"/>
              <a:gd name="connsiteY988" fmla="*/ 441928 h 720000"/>
              <a:gd name="connsiteX989" fmla="*/ 4707530 w 5354490"/>
              <a:gd name="connsiteY989" fmla="*/ 321490 h 720000"/>
              <a:gd name="connsiteX990" fmla="*/ 4719664 w 5354490"/>
              <a:gd name="connsiteY990" fmla="*/ 256248 h 720000"/>
              <a:gd name="connsiteX991" fmla="*/ 4730703 w 5354490"/>
              <a:gd name="connsiteY991" fmla="*/ 224821 h 720000"/>
              <a:gd name="connsiteX992" fmla="*/ 4732493 w 5354490"/>
              <a:gd name="connsiteY992" fmla="*/ 220445 h 720000"/>
              <a:gd name="connsiteX993" fmla="*/ 4746616 w 5354490"/>
              <a:gd name="connsiteY993" fmla="*/ 192498 h 720000"/>
              <a:gd name="connsiteX994" fmla="*/ 4749301 w 5354490"/>
              <a:gd name="connsiteY994" fmla="*/ 187525 h 720000"/>
              <a:gd name="connsiteX995" fmla="*/ 4756163 w 5354490"/>
              <a:gd name="connsiteY995" fmla="*/ 175292 h 720000"/>
              <a:gd name="connsiteX996" fmla="*/ 4756959 w 5354490"/>
              <a:gd name="connsiteY996" fmla="*/ 174000 h 720000"/>
              <a:gd name="connsiteX997" fmla="*/ 4759843 w 5354490"/>
              <a:gd name="connsiteY997" fmla="*/ 169624 h 720000"/>
              <a:gd name="connsiteX998" fmla="*/ 4762628 w 5354490"/>
              <a:gd name="connsiteY998" fmla="*/ 164551 h 720000"/>
              <a:gd name="connsiteX999" fmla="*/ 4765612 w 5354490"/>
              <a:gd name="connsiteY999" fmla="*/ 159877 h 720000"/>
              <a:gd name="connsiteX1000" fmla="*/ 4774065 w 5354490"/>
              <a:gd name="connsiteY1000" fmla="*/ 147147 h 720000"/>
              <a:gd name="connsiteX1001" fmla="*/ 4777048 w 5354490"/>
              <a:gd name="connsiteY1001" fmla="*/ 142771 h 720000"/>
              <a:gd name="connsiteX1002" fmla="*/ 4787591 w 5354490"/>
              <a:gd name="connsiteY1002" fmla="*/ 128152 h 720000"/>
              <a:gd name="connsiteX1003" fmla="*/ 4790872 w 5354490"/>
              <a:gd name="connsiteY1003" fmla="*/ 123776 h 720000"/>
              <a:gd name="connsiteX1004" fmla="*/ 4802708 w 5354490"/>
              <a:gd name="connsiteY1004" fmla="*/ 108758 h 720000"/>
              <a:gd name="connsiteX1005" fmla="*/ 4809769 w 5354490"/>
              <a:gd name="connsiteY1005" fmla="*/ 100702 h 720000"/>
              <a:gd name="connsiteX1006" fmla="*/ 4823693 w 5354490"/>
              <a:gd name="connsiteY1006" fmla="*/ 85586 h 720000"/>
              <a:gd name="connsiteX1007" fmla="*/ 4827174 w 5354490"/>
              <a:gd name="connsiteY1007" fmla="*/ 81707 h 720000"/>
              <a:gd name="connsiteX1008" fmla="*/ 4835030 w 5354490"/>
              <a:gd name="connsiteY1008" fmla="*/ 73850 h 720000"/>
              <a:gd name="connsiteX1009" fmla="*/ 4846566 w 5354490"/>
              <a:gd name="connsiteY1009" fmla="*/ 62810 h 720000"/>
              <a:gd name="connsiteX1010" fmla="*/ 4859894 w 5354490"/>
              <a:gd name="connsiteY1010" fmla="*/ 50975 h 720000"/>
              <a:gd name="connsiteX1011" fmla="*/ 4864567 w 5354490"/>
              <a:gd name="connsiteY1011" fmla="*/ 46798 h 720000"/>
              <a:gd name="connsiteX1012" fmla="*/ 4888536 w 5354490"/>
              <a:gd name="connsiteY1012" fmla="*/ 27703 h 720000"/>
              <a:gd name="connsiteX1013" fmla="*/ 4892812 w 5354490"/>
              <a:gd name="connsiteY1013" fmla="*/ 24521 h 720000"/>
              <a:gd name="connsiteX1014" fmla="*/ 4901764 w 5354490"/>
              <a:gd name="connsiteY1014" fmla="*/ 17956 h 720000"/>
              <a:gd name="connsiteX1015" fmla="*/ 4906140 w 5354490"/>
              <a:gd name="connsiteY1015" fmla="*/ 14973 h 720000"/>
              <a:gd name="connsiteX1016" fmla="*/ 4915388 w 5354490"/>
              <a:gd name="connsiteY1016" fmla="*/ 8807 h 720000"/>
              <a:gd name="connsiteX1017" fmla="*/ 4919864 w 5354490"/>
              <a:gd name="connsiteY1017" fmla="*/ 5624 h 720000"/>
              <a:gd name="connsiteX1018" fmla="*/ 4924837 w 5354490"/>
              <a:gd name="connsiteY1018" fmla="*/ 2641 h 720000"/>
              <a:gd name="connsiteX1019" fmla="*/ 4945324 w 5354490"/>
              <a:gd name="connsiteY1019" fmla="*/ 1049 h 720000"/>
              <a:gd name="connsiteX1020" fmla="*/ 3814371 w 5354490"/>
              <a:gd name="connsiteY1020" fmla="*/ 1049 h 720000"/>
              <a:gd name="connsiteX1021" fmla="*/ 3815466 w 5354490"/>
              <a:gd name="connsiteY1021" fmla="*/ 1647 h 720000"/>
              <a:gd name="connsiteX1022" fmla="*/ 3820041 w 5354490"/>
              <a:gd name="connsiteY1022" fmla="*/ 4829 h 720000"/>
              <a:gd name="connsiteX1023" fmla="*/ 3821134 w 5354490"/>
              <a:gd name="connsiteY1023" fmla="*/ 5624 h 720000"/>
              <a:gd name="connsiteX1024" fmla="*/ 3825710 w 5354490"/>
              <a:gd name="connsiteY1024" fmla="*/ 8608 h 720000"/>
              <a:gd name="connsiteX1025" fmla="*/ 3840429 w 5354490"/>
              <a:gd name="connsiteY1025" fmla="*/ 18553 h 720000"/>
              <a:gd name="connsiteX1026" fmla="*/ 3844805 w 5354490"/>
              <a:gd name="connsiteY1026" fmla="*/ 21437 h 720000"/>
              <a:gd name="connsiteX1027" fmla="*/ 3879017 w 5354490"/>
              <a:gd name="connsiteY1027" fmla="*/ 48886 h 720000"/>
              <a:gd name="connsiteX1028" fmla="*/ 3882995 w 5354490"/>
              <a:gd name="connsiteY1028" fmla="*/ 52168 h 720000"/>
              <a:gd name="connsiteX1029" fmla="*/ 3897415 w 5354490"/>
              <a:gd name="connsiteY1029" fmla="*/ 65396 h 720000"/>
              <a:gd name="connsiteX1030" fmla="*/ 3911538 w 5354490"/>
              <a:gd name="connsiteY1030" fmla="*/ 79320 h 720000"/>
              <a:gd name="connsiteX1031" fmla="*/ 3929241 w 5354490"/>
              <a:gd name="connsiteY1031" fmla="*/ 98316 h 720000"/>
              <a:gd name="connsiteX1032" fmla="*/ 3932522 w 5354490"/>
              <a:gd name="connsiteY1032" fmla="*/ 102294 h 720000"/>
              <a:gd name="connsiteX1033" fmla="*/ 3938689 w 5354490"/>
              <a:gd name="connsiteY1033" fmla="*/ 109852 h 720000"/>
              <a:gd name="connsiteX1034" fmla="*/ 3942170 w 5354490"/>
              <a:gd name="connsiteY1034" fmla="*/ 113831 h 720000"/>
              <a:gd name="connsiteX1035" fmla="*/ 3946844 w 5354490"/>
              <a:gd name="connsiteY1035" fmla="*/ 120991 h 720000"/>
              <a:gd name="connsiteX1036" fmla="*/ 4001842 w 5354490"/>
              <a:gd name="connsiteY1036" fmla="*/ 210500 h 720000"/>
              <a:gd name="connsiteX1037" fmla="*/ 4020142 w 5354490"/>
              <a:gd name="connsiteY1037" fmla="*/ 251374 h 720000"/>
              <a:gd name="connsiteX1038" fmla="*/ 4023224 w 5354490"/>
              <a:gd name="connsiteY1038" fmla="*/ 260524 h 720000"/>
              <a:gd name="connsiteX1039" fmla="*/ 4026109 w 5354490"/>
              <a:gd name="connsiteY1039" fmla="*/ 270469 h 720000"/>
              <a:gd name="connsiteX1040" fmla="*/ 4027004 w 5354490"/>
              <a:gd name="connsiteY1040" fmla="*/ 273950 h 720000"/>
              <a:gd name="connsiteX1041" fmla="*/ 4027998 w 5354490"/>
              <a:gd name="connsiteY1041" fmla="*/ 278127 h 720000"/>
              <a:gd name="connsiteX1042" fmla="*/ 4028694 w 5354490"/>
              <a:gd name="connsiteY1042" fmla="*/ 281708 h 720000"/>
              <a:gd name="connsiteX1043" fmla="*/ 4031877 w 5354490"/>
              <a:gd name="connsiteY1043" fmla="*/ 293443 h 720000"/>
              <a:gd name="connsiteX1044" fmla="*/ 4026905 w 5354490"/>
              <a:gd name="connsiteY1044" fmla="*/ 298018 h 720000"/>
              <a:gd name="connsiteX1045" fmla="*/ 3948336 w 5354490"/>
              <a:gd name="connsiteY1045" fmla="*/ 262315 h 720000"/>
              <a:gd name="connsiteX1046" fmla="*/ 3936003 w 5354490"/>
              <a:gd name="connsiteY1046" fmla="*/ 258137 h 720000"/>
              <a:gd name="connsiteX1047" fmla="*/ 3918500 w 5354490"/>
              <a:gd name="connsiteY1047" fmla="*/ 254557 h 720000"/>
              <a:gd name="connsiteX1048" fmla="*/ 3903681 w 5354490"/>
              <a:gd name="connsiteY1048" fmla="*/ 234666 h 720000"/>
              <a:gd name="connsiteX1049" fmla="*/ 3841224 w 5354490"/>
              <a:gd name="connsiteY1049" fmla="*/ 150727 h 720000"/>
              <a:gd name="connsiteX1050" fmla="*/ 3815963 w 5354490"/>
              <a:gd name="connsiteY1050" fmla="*/ 126063 h 720000"/>
              <a:gd name="connsiteX1051" fmla="*/ 3793785 w 5354490"/>
              <a:gd name="connsiteY1051" fmla="*/ 126063 h 720000"/>
              <a:gd name="connsiteX1052" fmla="*/ 3729339 w 5354490"/>
              <a:gd name="connsiteY1052" fmla="*/ 196377 h 720000"/>
              <a:gd name="connsiteX1053" fmla="*/ 3685082 w 5354490"/>
              <a:gd name="connsiteY1053" fmla="*/ 286581 h 720000"/>
              <a:gd name="connsiteX1054" fmla="*/ 3682198 w 5354490"/>
              <a:gd name="connsiteY1054" fmla="*/ 304483 h 720000"/>
              <a:gd name="connsiteX1055" fmla="*/ 3681701 w 5354490"/>
              <a:gd name="connsiteY1055" fmla="*/ 308163 h 720000"/>
              <a:gd name="connsiteX1056" fmla="*/ 3680209 w 5354490"/>
              <a:gd name="connsiteY1056" fmla="*/ 323478 h 720000"/>
              <a:gd name="connsiteX1057" fmla="*/ 3679712 w 5354490"/>
              <a:gd name="connsiteY1057" fmla="*/ 333423 h 720000"/>
              <a:gd name="connsiteX1058" fmla="*/ 3679712 w 5354490"/>
              <a:gd name="connsiteY1058" fmla="*/ 343369 h 720000"/>
              <a:gd name="connsiteX1059" fmla="*/ 3682198 w 5354490"/>
              <a:gd name="connsiteY1059" fmla="*/ 373802 h 720000"/>
              <a:gd name="connsiteX1060" fmla="*/ 3683591 w 5354490"/>
              <a:gd name="connsiteY1060" fmla="*/ 381659 h 720000"/>
              <a:gd name="connsiteX1061" fmla="*/ 3684187 w 5354490"/>
              <a:gd name="connsiteY1061" fmla="*/ 385239 h 720000"/>
              <a:gd name="connsiteX1062" fmla="*/ 3685082 w 5354490"/>
              <a:gd name="connsiteY1062" fmla="*/ 392699 h 720000"/>
              <a:gd name="connsiteX1063" fmla="*/ 3728344 w 5354490"/>
              <a:gd name="connsiteY1063" fmla="*/ 497025 h 720000"/>
              <a:gd name="connsiteX1064" fmla="*/ 3765440 w 5354490"/>
              <a:gd name="connsiteY1064" fmla="*/ 540387 h 720000"/>
              <a:gd name="connsiteX1065" fmla="*/ 3772601 w 5354490"/>
              <a:gd name="connsiteY1065" fmla="*/ 546652 h 720000"/>
              <a:gd name="connsiteX1066" fmla="*/ 3776480 w 5354490"/>
              <a:gd name="connsiteY1066" fmla="*/ 549935 h 720000"/>
              <a:gd name="connsiteX1067" fmla="*/ 3782049 w 5354490"/>
              <a:gd name="connsiteY1067" fmla="*/ 554509 h 720000"/>
              <a:gd name="connsiteX1068" fmla="*/ 3786127 w 5354490"/>
              <a:gd name="connsiteY1068" fmla="*/ 557593 h 720000"/>
              <a:gd name="connsiteX1069" fmla="*/ 3789210 w 5354490"/>
              <a:gd name="connsiteY1069" fmla="*/ 561173 h 720000"/>
              <a:gd name="connsiteX1070" fmla="*/ 3787320 w 5354490"/>
              <a:gd name="connsiteY1070" fmla="*/ 575494 h 720000"/>
              <a:gd name="connsiteX1071" fmla="*/ 3744754 w 5354490"/>
              <a:gd name="connsiteY1071" fmla="*/ 594689 h 720000"/>
              <a:gd name="connsiteX1072" fmla="*/ 3705768 w 5354490"/>
              <a:gd name="connsiteY1072" fmla="*/ 607021 h 720000"/>
              <a:gd name="connsiteX1073" fmla="*/ 3681103 w 5354490"/>
              <a:gd name="connsiteY1073" fmla="*/ 600060 h 720000"/>
              <a:gd name="connsiteX1074" fmla="*/ 3662904 w 5354490"/>
              <a:gd name="connsiteY1074" fmla="*/ 579273 h 720000"/>
              <a:gd name="connsiteX1075" fmla="*/ 3652262 w 5354490"/>
              <a:gd name="connsiteY1075" fmla="*/ 568533 h 720000"/>
              <a:gd name="connsiteX1076" fmla="*/ 3621033 w 5354490"/>
              <a:gd name="connsiteY1076" fmla="*/ 524773 h 720000"/>
              <a:gd name="connsiteX1077" fmla="*/ 3618249 w 5354490"/>
              <a:gd name="connsiteY1077" fmla="*/ 520099 h 720000"/>
              <a:gd name="connsiteX1078" fmla="*/ 3613376 w 5354490"/>
              <a:gd name="connsiteY1078" fmla="*/ 511446 h 720000"/>
              <a:gd name="connsiteX1079" fmla="*/ 3610690 w 5354490"/>
              <a:gd name="connsiteY1079" fmla="*/ 506573 h 720000"/>
              <a:gd name="connsiteX1080" fmla="*/ 3603530 w 5354490"/>
              <a:gd name="connsiteY1080" fmla="*/ 492351 h 720000"/>
              <a:gd name="connsiteX1081" fmla="*/ 3589010 w 5354490"/>
              <a:gd name="connsiteY1081" fmla="*/ 454359 h 720000"/>
              <a:gd name="connsiteX1082" fmla="*/ 3588115 w 5354490"/>
              <a:gd name="connsiteY1082" fmla="*/ 450382 h 720000"/>
              <a:gd name="connsiteX1083" fmla="*/ 3587518 w 5354490"/>
              <a:gd name="connsiteY1083" fmla="*/ 441928 h 720000"/>
              <a:gd name="connsiteX1084" fmla="*/ 3576577 w 5354490"/>
              <a:gd name="connsiteY1084" fmla="*/ 321490 h 720000"/>
              <a:gd name="connsiteX1085" fmla="*/ 3588711 w 5354490"/>
              <a:gd name="connsiteY1085" fmla="*/ 256248 h 720000"/>
              <a:gd name="connsiteX1086" fmla="*/ 3599751 w 5354490"/>
              <a:gd name="connsiteY1086" fmla="*/ 224821 h 720000"/>
              <a:gd name="connsiteX1087" fmla="*/ 3601540 w 5354490"/>
              <a:gd name="connsiteY1087" fmla="*/ 220445 h 720000"/>
              <a:gd name="connsiteX1088" fmla="*/ 3615663 w 5354490"/>
              <a:gd name="connsiteY1088" fmla="*/ 192498 h 720000"/>
              <a:gd name="connsiteX1089" fmla="*/ 3618349 w 5354490"/>
              <a:gd name="connsiteY1089" fmla="*/ 187525 h 720000"/>
              <a:gd name="connsiteX1090" fmla="*/ 3625211 w 5354490"/>
              <a:gd name="connsiteY1090" fmla="*/ 175292 h 720000"/>
              <a:gd name="connsiteX1091" fmla="*/ 3626007 w 5354490"/>
              <a:gd name="connsiteY1091" fmla="*/ 174000 h 720000"/>
              <a:gd name="connsiteX1092" fmla="*/ 3628891 w 5354490"/>
              <a:gd name="connsiteY1092" fmla="*/ 169624 h 720000"/>
              <a:gd name="connsiteX1093" fmla="*/ 3631675 w 5354490"/>
              <a:gd name="connsiteY1093" fmla="*/ 164551 h 720000"/>
              <a:gd name="connsiteX1094" fmla="*/ 3634659 w 5354490"/>
              <a:gd name="connsiteY1094" fmla="*/ 159877 h 720000"/>
              <a:gd name="connsiteX1095" fmla="*/ 3643113 w 5354490"/>
              <a:gd name="connsiteY1095" fmla="*/ 147147 h 720000"/>
              <a:gd name="connsiteX1096" fmla="*/ 3646096 w 5354490"/>
              <a:gd name="connsiteY1096" fmla="*/ 142771 h 720000"/>
              <a:gd name="connsiteX1097" fmla="*/ 3656638 w 5354490"/>
              <a:gd name="connsiteY1097" fmla="*/ 128152 h 720000"/>
              <a:gd name="connsiteX1098" fmla="*/ 3659920 w 5354490"/>
              <a:gd name="connsiteY1098" fmla="*/ 123776 h 720000"/>
              <a:gd name="connsiteX1099" fmla="*/ 3671755 w 5354490"/>
              <a:gd name="connsiteY1099" fmla="*/ 108758 h 720000"/>
              <a:gd name="connsiteX1100" fmla="*/ 3678817 w 5354490"/>
              <a:gd name="connsiteY1100" fmla="*/ 100702 h 720000"/>
              <a:gd name="connsiteX1101" fmla="*/ 3692740 w 5354490"/>
              <a:gd name="connsiteY1101" fmla="*/ 85586 h 720000"/>
              <a:gd name="connsiteX1102" fmla="*/ 3696221 w 5354490"/>
              <a:gd name="connsiteY1102" fmla="*/ 81707 h 720000"/>
              <a:gd name="connsiteX1103" fmla="*/ 3704077 w 5354490"/>
              <a:gd name="connsiteY1103" fmla="*/ 73850 h 720000"/>
              <a:gd name="connsiteX1104" fmla="*/ 3715614 w 5354490"/>
              <a:gd name="connsiteY1104" fmla="*/ 62810 h 720000"/>
              <a:gd name="connsiteX1105" fmla="*/ 3728941 w 5354490"/>
              <a:gd name="connsiteY1105" fmla="*/ 50975 h 720000"/>
              <a:gd name="connsiteX1106" fmla="*/ 3733615 w 5354490"/>
              <a:gd name="connsiteY1106" fmla="*/ 46798 h 720000"/>
              <a:gd name="connsiteX1107" fmla="*/ 3757584 w 5354490"/>
              <a:gd name="connsiteY1107" fmla="*/ 27703 h 720000"/>
              <a:gd name="connsiteX1108" fmla="*/ 3761860 w 5354490"/>
              <a:gd name="connsiteY1108" fmla="*/ 24521 h 720000"/>
              <a:gd name="connsiteX1109" fmla="*/ 3770811 w 5354490"/>
              <a:gd name="connsiteY1109" fmla="*/ 17956 h 720000"/>
              <a:gd name="connsiteX1110" fmla="*/ 3775187 w 5354490"/>
              <a:gd name="connsiteY1110" fmla="*/ 14973 h 720000"/>
              <a:gd name="connsiteX1111" fmla="*/ 3784436 w 5354490"/>
              <a:gd name="connsiteY1111" fmla="*/ 8807 h 720000"/>
              <a:gd name="connsiteX1112" fmla="*/ 3788911 w 5354490"/>
              <a:gd name="connsiteY1112" fmla="*/ 5624 h 720000"/>
              <a:gd name="connsiteX1113" fmla="*/ 3793884 w 5354490"/>
              <a:gd name="connsiteY1113" fmla="*/ 2641 h 720000"/>
              <a:gd name="connsiteX1114" fmla="*/ 3814371 w 5354490"/>
              <a:gd name="connsiteY1114" fmla="*/ 1049 h 720000"/>
              <a:gd name="connsiteX1115" fmla="*/ 2683419 w 5354490"/>
              <a:gd name="connsiteY1115" fmla="*/ 1049 h 720000"/>
              <a:gd name="connsiteX1116" fmla="*/ 2684514 w 5354490"/>
              <a:gd name="connsiteY1116" fmla="*/ 1647 h 720000"/>
              <a:gd name="connsiteX1117" fmla="*/ 2689089 w 5354490"/>
              <a:gd name="connsiteY1117" fmla="*/ 4829 h 720000"/>
              <a:gd name="connsiteX1118" fmla="*/ 2690182 w 5354490"/>
              <a:gd name="connsiteY1118" fmla="*/ 5624 h 720000"/>
              <a:gd name="connsiteX1119" fmla="*/ 2694758 w 5354490"/>
              <a:gd name="connsiteY1119" fmla="*/ 8608 h 720000"/>
              <a:gd name="connsiteX1120" fmla="*/ 2709477 w 5354490"/>
              <a:gd name="connsiteY1120" fmla="*/ 18553 h 720000"/>
              <a:gd name="connsiteX1121" fmla="*/ 2713853 w 5354490"/>
              <a:gd name="connsiteY1121" fmla="*/ 21437 h 720000"/>
              <a:gd name="connsiteX1122" fmla="*/ 2748065 w 5354490"/>
              <a:gd name="connsiteY1122" fmla="*/ 48886 h 720000"/>
              <a:gd name="connsiteX1123" fmla="*/ 2752043 w 5354490"/>
              <a:gd name="connsiteY1123" fmla="*/ 52168 h 720000"/>
              <a:gd name="connsiteX1124" fmla="*/ 2766463 w 5354490"/>
              <a:gd name="connsiteY1124" fmla="*/ 65396 h 720000"/>
              <a:gd name="connsiteX1125" fmla="*/ 2780586 w 5354490"/>
              <a:gd name="connsiteY1125" fmla="*/ 79320 h 720000"/>
              <a:gd name="connsiteX1126" fmla="*/ 2798289 w 5354490"/>
              <a:gd name="connsiteY1126" fmla="*/ 98316 h 720000"/>
              <a:gd name="connsiteX1127" fmla="*/ 2801570 w 5354490"/>
              <a:gd name="connsiteY1127" fmla="*/ 102294 h 720000"/>
              <a:gd name="connsiteX1128" fmla="*/ 2807737 w 5354490"/>
              <a:gd name="connsiteY1128" fmla="*/ 109852 h 720000"/>
              <a:gd name="connsiteX1129" fmla="*/ 2811218 w 5354490"/>
              <a:gd name="connsiteY1129" fmla="*/ 113831 h 720000"/>
              <a:gd name="connsiteX1130" fmla="*/ 2815892 w 5354490"/>
              <a:gd name="connsiteY1130" fmla="*/ 120991 h 720000"/>
              <a:gd name="connsiteX1131" fmla="*/ 2870890 w 5354490"/>
              <a:gd name="connsiteY1131" fmla="*/ 210500 h 720000"/>
              <a:gd name="connsiteX1132" fmla="*/ 2889190 w 5354490"/>
              <a:gd name="connsiteY1132" fmla="*/ 251374 h 720000"/>
              <a:gd name="connsiteX1133" fmla="*/ 2892272 w 5354490"/>
              <a:gd name="connsiteY1133" fmla="*/ 260524 h 720000"/>
              <a:gd name="connsiteX1134" fmla="*/ 2895157 w 5354490"/>
              <a:gd name="connsiteY1134" fmla="*/ 270469 h 720000"/>
              <a:gd name="connsiteX1135" fmla="*/ 2896052 w 5354490"/>
              <a:gd name="connsiteY1135" fmla="*/ 273950 h 720000"/>
              <a:gd name="connsiteX1136" fmla="*/ 2897046 w 5354490"/>
              <a:gd name="connsiteY1136" fmla="*/ 278127 h 720000"/>
              <a:gd name="connsiteX1137" fmla="*/ 2897742 w 5354490"/>
              <a:gd name="connsiteY1137" fmla="*/ 281708 h 720000"/>
              <a:gd name="connsiteX1138" fmla="*/ 2900925 w 5354490"/>
              <a:gd name="connsiteY1138" fmla="*/ 293443 h 720000"/>
              <a:gd name="connsiteX1139" fmla="*/ 2895953 w 5354490"/>
              <a:gd name="connsiteY1139" fmla="*/ 298018 h 720000"/>
              <a:gd name="connsiteX1140" fmla="*/ 2817384 w 5354490"/>
              <a:gd name="connsiteY1140" fmla="*/ 262315 h 720000"/>
              <a:gd name="connsiteX1141" fmla="*/ 2805051 w 5354490"/>
              <a:gd name="connsiteY1141" fmla="*/ 258137 h 720000"/>
              <a:gd name="connsiteX1142" fmla="*/ 2787548 w 5354490"/>
              <a:gd name="connsiteY1142" fmla="*/ 254557 h 720000"/>
              <a:gd name="connsiteX1143" fmla="*/ 2772729 w 5354490"/>
              <a:gd name="connsiteY1143" fmla="*/ 234666 h 720000"/>
              <a:gd name="connsiteX1144" fmla="*/ 2710272 w 5354490"/>
              <a:gd name="connsiteY1144" fmla="*/ 150727 h 720000"/>
              <a:gd name="connsiteX1145" fmla="*/ 2685011 w 5354490"/>
              <a:gd name="connsiteY1145" fmla="*/ 126063 h 720000"/>
              <a:gd name="connsiteX1146" fmla="*/ 2662833 w 5354490"/>
              <a:gd name="connsiteY1146" fmla="*/ 126063 h 720000"/>
              <a:gd name="connsiteX1147" fmla="*/ 2598387 w 5354490"/>
              <a:gd name="connsiteY1147" fmla="*/ 196377 h 720000"/>
              <a:gd name="connsiteX1148" fmla="*/ 2554130 w 5354490"/>
              <a:gd name="connsiteY1148" fmla="*/ 286581 h 720000"/>
              <a:gd name="connsiteX1149" fmla="*/ 2551246 w 5354490"/>
              <a:gd name="connsiteY1149" fmla="*/ 304483 h 720000"/>
              <a:gd name="connsiteX1150" fmla="*/ 2550749 w 5354490"/>
              <a:gd name="connsiteY1150" fmla="*/ 308163 h 720000"/>
              <a:gd name="connsiteX1151" fmla="*/ 2549257 w 5354490"/>
              <a:gd name="connsiteY1151" fmla="*/ 323478 h 720000"/>
              <a:gd name="connsiteX1152" fmla="*/ 2548760 w 5354490"/>
              <a:gd name="connsiteY1152" fmla="*/ 333423 h 720000"/>
              <a:gd name="connsiteX1153" fmla="*/ 2548760 w 5354490"/>
              <a:gd name="connsiteY1153" fmla="*/ 343369 h 720000"/>
              <a:gd name="connsiteX1154" fmla="*/ 2551246 w 5354490"/>
              <a:gd name="connsiteY1154" fmla="*/ 373802 h 720000"/>
              <a:gd name="connsiteX1155" fmla="*/ 2552639 w 5354490"/>
              <a:gd name="connsiteY1155" fmla="*/ 381659 h 720000"/>
              <a:gd name="connsiteX1156" fmla="*/ 2553235 w 5354490"/>
              <a:gd name="connsiteY1156" fmla="*/ 385239 h 720000"/>
              <a:gd name="connsiteX1157" fmla="*/ 2554130 w 5354490"/>
              <a:gd name="connsiteY1157" fmla="*/ 392699 h 720000"/>
              <a:gd name="connsiteX1158" fmla="*/ 2597392 w 5354490"/>
              <a:gd name="connsiteY1158" fmla="*/ 497025 h 720000"/>
              <a:gd name="connsiteX1159" fmla="*/ 2634488 w 5354490"/>
              <a:gd name="connsiteY1159" fmla="*/ 540387 h 720000"/>
              <a:gd name="connsiteX1160" fmla="*/ 2641649 w 5354490"/>
              <a:gd name="connsiteY1160" fmla="*/ 546652 h 720000"/>
              <a:gd name="connsiteX1161" fmla="*/ 2645528 w 5354490"/>
              <a:gd name="connsiteY1161" fmla="*/ 549935 h 720000"/>
              <a:gd name="connsiteX1162" fmla="*/ 2651097 w 5354490"/>
              <a:gd name="connsiteY1162" fmla="*/ 554509 h 720000"/>
              <a:gd name="connsiteX1163" fmla="*/ 2655175 w 5354490"/>
              <a:gd name="connsiteY1163" fmla="*/ 557593 h 720000"/>
              <a:gd name="connsiteX1164" fmla="*/ 2658258 w 5354490"/>
              <a:gd name="connsiteY1164" fmla="*/ 561173 h 720000"/>
              <a:gd name="connsiteX1165" fmla="*/ 2656368 w 5354490"/>
              <a:gd name="connsiteY1165" fmla="*/ 575494 h 720000"/>
              <a:gd name="connsiteX1166" fmla="*/ 2613802 w 5354490"/>
              <a:gd name="connsiteY1166" fmla="*/ 594689 h 720000"/>
              <a:gd name="connsiteX1167" fmla="*/ 2574816 w 5354490"/>
              <a:gd name="connsiteY1167" fmla="*/ 607021 h 720000"/>
              <a:gd name="connsiteX1168" fmla="*/ 2550151 w 5354490"/>
              <a:gd name="connsiteY1168" fmla="*/ 600060 h 720000"/>
              <a:gd name="connsiteX1169" fmla="*/ 2531953 w 5354490"/>
              <a:gd name="connsiteY1169" fmla="*/ 579273 h 720000"/>
              <a:gd name="connsiteX1170" fmla="*/ 2521311 w 5354490"/>
              <a:gd name="connsiteY1170" fmla="*/ 568533 h 720000"/>
              <a:gd name="connsiteX1171" fmla="*/ 2490082 w 5354490"/>
              <a:gd name="connsiteY1171" fmla="*/ 524773 h 720000"/>
              <a:gd name="connsiteX1172" fmla="*/ 2487297 w 5354490"/>
              <a:gd name="connsiteY1172" fmla="*/ 520099 h 720000"/>
              <a:gd name="connsiteX1173" fmla="*/ 2482424 w 5354490"/>
              <a:gd name="connsiteY1173" fmla="*/ 511446 h 720000"/>
              <a:gd name="connsiteX1174" fmla="*/ 2479738 w 5354490"/>
              <a:gd name="connsiteY1174" fmla="*/ 506573 h 720000"/>
              <a:gd name="connsiteX1175" fmla="*/ 2472578 w 5354490"/>
              <a:gd name="connsiteY1175" fmla="*/ 492351 h 720000"/>
              <a:gd name="connsiteX1176" fmla="*/ 2458058 w 5354490"/>
              <a:gd name="connsiteY1176" fmla="*/ 454359 h 720000"/>
              <a:gd name="connsiteX1177" fmla="*/ 2457163 w 5354490"/>
              <a:gd name="connsiteY1177" fmla="*/ 450382 h 720000"/>
              <a:gd name="connsiteX1178" fmla="*/ 2456566 w 5354490"/>
              <a:gd name="connsiteY1178" fmla="*/ 441928 h 720000"/>
              <a:gd name="connsiteX1179" fmla="*/ 2445626 w 5354490"/>
              <a:gd name="connsiteY1179" fmla="*/ 321490 h 720000"/>
              <a:gd name="connsiteX1180" fmla="*/ 2457759 w 5354490"/>
              <a:gd name="connsiteY1180" fmla="*/ 256248 h 720000"/>
              <a:gd name="connsiteX1181" fmla="*/ 2468799 w 5354490"/>
              <a:gd name="connsiteY1181" fmla="*/ 224821 h 720000"/>
              <a:gd name="connsiteX1182" fmla="*/ 2470589 w 5354490"/>
              <a:gd name="connsiteY1182" fmla="*/ 220445 h 720000"/>
              <a:gd name="connsiteX1183" fmla="*/ 2484712 w 5354490"/>
              <a:gd name="connsiteY1183" fmla="*/ 192498 h 720000"/>
              <a:gd name="connsiteX1184" fmla="*/ 2487397 w 5354490"/>
              <a:gd name="connsiteY1184" fmla="*/ 187525 h 720000"/>
              <a:gd name="connsiteX1185" fmla="*/ 2494259 w 5354490"/>
              <a:gd name="connsiteY1185" fmla="*/ 175292 h 720000"/>
              <a:gd name="connsiteX1186" fmla="*/ 2495055 w 5354490"/>
              <a:gd name="connsiteY1186" fmla="*/ 174000 h 720000"/>
              <a:gd name="connsiteX1187" fmla="*/ 2497939 w 5354490"/>
              <a:gd name="connsiteY1187" fmla="*/ 169624 h 720000"/>
              <a:gd name="connsiteX1188" fmla="*/ 2500724 w 5354490"/>
              <a:gd name="connsiteY1188" fmla="*/ 164551 h 720000"/>
              <a:gd name="connsiteX1189" fmla="*/ 2503708 w 5354490"/>
              <a:gd name="connsiteY1189" fmla="*/ 159877 h 720000"/>
              <a:gd name="connsiteX1190" fmla="*/ 2512161 w 5354490"/>
              <a:gd name="connsiteY1190" fmla="*/ 147147 h 720000"/>
              <a:gd name="connsiteX1191" fmla="*/ 2515144 w 5354490"/>
              <a:gd name="connsiteY1191" fmla="*/ 142771 h 720000"/>
              <a:gd name="connsiteX1192" fmla="*/ 2525687 w 5354490"/>
              <a:gd name="connsiteY1192" fmla="*/ 128152 h 720000"/>
              <a:gd name="connsiteX1193" fmla="*/ 2528968 w 5354490"/>
              <a:gd name="connsiteY1193" fmla="*/ 123776 h 720000"/>
              <a:gd name="connsiteX1194" fmla="*/ 2540804 w 5354490"/>
              <a:gd name="connsiteY1194" fmla="*/ 108758 h 720000"/>
              <a:gd name="connsiteX1195" fmla="*/ 2547865 w 5354490"/>
              <a:gd name="connsiteY1195" fmla="*/ 100702 h 720000"/>
              <a:gd name="connsiteX1196" fmla="*/ 2561788 w 5354490"/>
              <a:gd name="connsiteY1196" fmla="*/ 85586 h 720000"/>
              <a:gd name="connsiteX1197" fmla="*/ 2565269 w 5354490"/>
              <a:gd name="connsiteY1197" fmla="*/ 81707 h 720000"/>
              <a:gd name="connsiteX1198" fmla="*/ 2573125 w 5354490"/>
              <a:gd name="connsiteY1198" fmla="*/ 73850 h 720000"/>
              <a:gd name="connsiteX1199" fmla="*/ 2584662 w 5354490"/>
              <a:gd name="connsiteY1199" fmla="*/ 62810 h 720000"/>
              <a:gd name="connsiteX1200" fmla="*/ 2597989 w 5354490"/>
              <a:gd name="connsiteY1200" fmla="*/ 50975 h 720000"/>
              <a:gd name="connsiteX1201" fmla="*/ 2602663 w 5354490"/>
              <a:gd name="connsiteY1201" fmla="*/ 46798 h 720000"/>
              <a:gd name="connsiteX1202" fmla="*/ 2626632 w 5354490"/>
              <a:gd name="connsiteY1202" fmla="*/ 27703 h 720000"/>
              <a:gd name="connsiteX1203" fmla="*/ 2630908 w 5354490"/>
              <a:gd name="connsiteY1203" fmla="*/ 24521 h 720000"/>
              <a:gd name="connsiteX1204" fmla="*/ 2639859 w 5354490"/>
              <a:gd name="connsiteY1204" fmla="*/ 17956 h 720000"/>
              <a:gd name="connsiteX1205" fmla="*/ 2644235 w 5354490"/>
              <a:gd name="connsiteY1205" fmla="*/ 14973 h 720000"/>
              <a:gd name="connsiteX1206" fmla="*/ 2653484 w 5354490"/>
              <a:gd name="connsiteY1206" fmla="*/ 8807 h 720000"/>
              <a:gd name="connsiteX1207" fmla="*/ 2657959 w 5354490"/>
              <a:gd name="connsiteY1207" fmla="*/ 5624 h 720000"/>
              <a:gd name="connsiteX1208" fmla="*/ 2662932 w 5354490"/>
              <a:gd name="connsiteY1208" fmla="*/ 2641 h 720000"/>
              <a:gd name="connsiteX1209" fmla="*/ 2683419 w 5354490"/>
              <a:gd name="connsiteY1209" fmla="*/ 1049 h 720000"/>
              <a:gd name="connsiteX1210" fmla="*/ 1552468 w 5354490"/>
              <a:gd name="connsiteY1210" fmla="*/ 1049 h 720000"/>
              <a:gd name="connsiteX1211" fmla="*/ 1553562 w 5354490"/>
              <a:gd name="connsiteY1211" fmla="*/ 1647 h 720000"/>
              <a:gd name="connsiteX1212" fmla="*/ 1558137 w 5354490"/>
              <a:gd name="connsiteY1212" fmla="*/ 4829 h 720000"/>
              <a:gd name="connsiteX1213" fmla="*/ 1559230 w 5354490"/>
              <a:gd name="connsiteY1213" fmla="*/ 5624 h 720000"/>
              <a:gd name="connsiteX1214" fmla="*/ 1563806 w 5354490"/>
              <a:gd name="connsiteY1214" fmla="*/ 8608 h 720000"/>
              <a:gd name="connsiteX1215" fmla="*/ 1578525 w 5354490"/>
              <a:gd name="connsiteY1215" fmla="*/ 18553 h 720000"/>
              <a:gd name="connsiteX1216" fmla="*/ 1582901 w 5354490"/>
              <a:gd name="connsiteY1216" fmla="*/ 21437 h 720000"/>
              <a:gd name="connsiteX1217" fmla="*/ 1617113 w 5354490"/>
              <a:gd name="connsiteY1217" fmla="*/ 48886 h 720000"/>
              <a:gd name="connsiteX1218" fmla="*/ 1621091 w 5354490"/>
              <a:gd name="connsiteY1218" fmla="*/ 52168 h 720000"/>
              <a:gd name="connsiteX1219" fmla="*/ 1635512 w 5354490"/>
              <a:gd name="connsiteY1219" fmla="*/ 65396 h 720000"/>
              <a:gd name="connsiteX1220" fmla="*/ 1649635 w 5354490"/>
              <a:gd name="connsiteY1220" fmla="*/ 79320 h 720000"/>
              <a:gd name="connsiteX1221" fmla="*/ 1667337 w 5354490"/>
              <a:gd name="connsiteY1221" fmla="*/ 98316 h 720000"/>
              <a:gd name="connsiteX1222" fmla="*/ 1670619 w 5354490"/>
              <a:gd name="connsiteY1222" fmla="*/ 102294 h 720000"/>
              <a:gd name="connsiteX1223" fmla="*/ 1676785 w 5354490"/>
              <a:gd name="connsiteY1223" fmla="*/ 109852 h 720000"/>
              <a:gd name="connsiteX1224" fmla="*/ 1680266 w 5354490"/>
              <a:gd name="connsiteY1224" fmla="*/ 113831 h 720000"/>
              <a:gd name="connsiteX1225" fmla="*/ 1684940 w 5354490"/>
              <a:gd name="connsiteY1225" fmla="*/ 120991 h 720000"/>
              <a:gd name="connsiteX1226" fmla="*/ 1739939 w 5354490"/>
              <a:gd name="connsiteY1226" fmla="*/ 210500 h 720000"/>
              <a:gd name="connsiteX1227" fmla="*/ 1758238 w 5354490"/>
              <a:gd name="connsiteY1227" fmla="*/ 251374 h 720000"/>
              <a:gd name="connsiteX1228" fmla="*/ 1761321 w 5354490"/>
              <a:gd name="connsiteY1228" fmla="*/ 260524 h 720000"/>
              <a:gd name="connsiteX1229" fmla="*/ 1764206 w 5354490"/>
              <a:gd name="connsiteY1229" fmla="*/ 270469 h 720000"/>
              <a:gd name="connsiteX1230" fmla="*/ 1765100 w 5354490"/>
              <a:gd name="connsiteY1230" fmla="*/ 273950 h 720000"/>
              <a:gd name="connsiteX1231" fmla="*/ 1766094 w 5354490"/>
              <a:gd name="connsiteY1231" fmla="*/ 278127 h 720000"/>
              <a:gd name="connsiteX1232" fmla="*/ 1766791 w 5354490"/>
              <a:gd name="connsiteY1232" fmla="*/ 281708 h 720000"/>
              <a:gd name="connsiteX1233" fmla="*/ 1769973 w 5354490"/>
              <a:gd name="connsiteY1233" fmla="*/ 293443 h 720000"/>
              <a:gd name="connsiteX1234" fmla="*/ 1765001 w 5354490"/>
              <a:gd name="connsiteY1234" fmla="*/ 298018 h 720000"/>
              <a:gd name="connsiteX1235" fmla="*/ 1686432 w 5354490"/>
              <a:gd name="connsiteY1235" fmla="*/ 262315 h 720000"/>
              <a:gd name="connsiteX1236" fmla="*/ 1674100 w 5354490"/>
              <a:gd name="connsiteY1236" fmla="*/ 258137 h 720000"/>
              <a:gd name="connsiteX1237" fmla="*/ 1656596 w 5354490"/>
              <a:gd name="connsiteY1237" fmla="*/ 254557 h 720000"/>
              <a:gd name="connsiteX1238" fmla="*/ 1641778 w 5354490"/>
              <a:gd name="connsiteY1238" fmla="*/ 234666 h 720000"/>
              <a:gd name="connsiteX1239" fmla="*/ 1579321 w 5354490"/>
              <a:gd name="connsiteY1239" fmla="*/ 150727 h 720000"/>
              <a:gd name="connsiteX1240" fmla="*/ 1554059 w 5354490"/>
              <a:gd name="connsiteY1240" fmla="*/ 126063 h 720000"/>
              <a:gd name="connsiteX1241" fmla="*/ 1531882 w 5354490"/>
              <a:gd name="connsiteY1241" fmla="*/ 126063 h 720000"/>
              <a:gd name="connsiteX1242" fmla="*/ 1467436 w 5354490"/>
              <a:gd name="connsiteY1242" fmla="*/ 196377 h 720000"/>
              <a:gd name="connsiteX1243" fmla="*/ 1423178 w 5354490"/>
              <a:gd name="connsiteY1243" fmla="*/ 286581 h 720000"/>
              <a:gd name="connsiteX1244" fmla="*/ 1420294 w 5354490"/>
              <a:gd name="connsiteY1244" fmla="*/ 304483 h 720000"/>
              <a:gd name="connsiteX1245" fmla="*/ 1419797 w 5354490"/>
              <a:gd name="connsiteY1245" fmla="*/ 308163 h 720000"/>
              <a:gd name="connsiteX1246" fmla="*/ 1418305 w 5354490"/>
              <a:gd name="connsiteY1246" fmla="*/ 323478 h 720000"/>
              <a:gd name="connsiteX1247" fmla="*/ 1417808 w 5354490"/>
              <a:gd name="connsiteY1247" fmla="*/ 333423 h 720000"/>
              <a:gd name="connsiteX1248" fmla="*/ 1417808 w 5354490"/>
              <a:gd name="connsiteY1248" fmla="*/ 343369 h 720000"/>
              <a:gd name="connsiteX1249" fmla="*/ 1420294 w 5354490"/>
              <a:gd name="connsiteY1249" fmla="*/ 373802 h 720000"/>
              <a:gd name="connsiteX1250" fmla="*/ 1421687 w 5354490"/>
              <a:gd name="connsiteY1250" fmla="*/ 381659 h 720000"/>
              <a:gd name="connsiteX1251" fmla="*/ 1422283 w 5354490"/>
              <a:gd name="connsiteY1251" fmla="*/ 385239 h 720000"/>
              <a:gd name="connsiteX1252" fmla="*/ 1423178 w 5354490"/>
              <a:gd name="connsiteY1252" fmla="*/ 392699 h 720000"/>
              <a:gd name="connsiteX1253" fmla="*/ 1466441 w 5354490"/>
              <a:gd name="connsiteY1253" fmla="*/ 497025 h 720000"/>
              <a:gd name="connsiteX1254" fmla="*/ 1503537 w 5354490"/>
              <a:gd name="connsiteY1254" fmla="*/ 540387 h 720000"/>
              <a:gd name="connsiteX1255" fmla="*/ 1510697 w 5354490"/>
              <a:gd name="connsiteY1255" fmla="*/ 546652 h 720000"/>
              <a:gd name="connsiteX1256" fmla="*/ 1514576 w 5354490"/>
              <a:gd name="connsiteY1256" fmla="*/ 549935 h 720000"/>
              <a:gd name="connsiteX1257" fmla="*/ 1520146 w 5354490"/>
              <a:gd name="connsiteY1257" fmla="*/ 554509 h 720000"/>
              <a:gd name="connsiteX1258" fmla="*/ 1524223 w 5354490"/>
              <a:gd name="connsiteY1258" fmla="*/ 557593 h 720000"/>
              <a:gd name="connsiteX1259" fmla="*/ 1527306 w 5354490"/>
              <a:gd name="connsiteY1259" fmla="*/ 561173 h 720000"/>
              <a:gd name="connsiteX1260" fmla="*/ 1525416 w 5354490"/>
              <a:gd name="connsiteY1260" fmla="*/ 575494 h 720000"/>
              <a:gd name="connsiteX1261" fmla="*/ 1482850 w 5354490"/>
              <a:gd name="connsiteY1261" fmla="*/ 594689 h 720000"/>
              <a:gd name="connsiteX1262" fmla="*/ 1443864 w 5354490"/>
              <a:gd name="connsiteY1262" fmla="*/ 607021 h 720000"/>
              <a:gd name="connsiteX1263" fmla="*/ 1419200 w 5354490"/>
              <a:gd name="connsiteY1263" fmla="*/ 600060 h 720000"/>
              <a:gd name="connsiteX1264" fmla="*/ 1401001 w 5354490"/>
              <a:gd name="connsiteY1264" fmla="*/ 579273 h 720000"/>
              <a:gd name="connsiteX1265" fmla="*/ 1390359 w 5354490"/>
              <a:gd name="connsiteY1265" fmla="*/ 568533 h 720000"/>
              <a:gd name="connsiteX1266" fmla="*/ 1359130 w 5354490"/>
              <a:gd name="connsiteY1266" fmla="*/ 524773 h 720000"/>
              <a:gd name="connsiteX1267" fmla="*/ 1356345 w 5354490"/>
              <a:gd name="connsiteY1267" fmla="*/ 520099 h 720000"/>
              <a:gd name="connsiteX1268" fmla="*/ 1351472 w 5354490"/>
              <a:gd name="connsiteY1268" fmla="*/ 511446 h 720000"/>
              <a:gd name="connsiteX1269" fmla="*/ 1348787 w 5354490"/>
              <a:gd name="connsiteY1269" fmla="*/ 506573 h 720000"/>
              <a:gd name="connsiteX1270" fmla="*/ 1341626 w 5354490"/>
              <a:gd name="connsiteY1270" fmla="*/ 492351 h 720000"/>
              <a:gd name="connsiteX1271" fmla="*/ 1327106 w 5354490"/>
              <a:gd name="connsiteY1271" fmla="*/ 454359 h 720000"/>
              <a:gd name="connsiteX1272" fmla="*/ 1326211 w 5354490"/>
              <a:gd name="connsiteY1272" fmla="*/ 450382 h 720000"/>
              <a:gd name="connsiteX1273" fmla="*/ 1325614 w 5354490"/>
              <a:gd name="connsiteY1273" fmla="*/ 441928 h 720000"/>
              <a:gd name="connsiteX1274" fmla="*/ 1314674 w 5354490"/>
              <a:gd name="connsiteY1274" fmla="*/ 321490 h 720000"/>
              <a:gd name="connsiteX1275" fmla="*/ 1326808 w 5354490"/>
              <a:gd name="connsiteY1275" fmla="*/ 256248 h 720000"/>
              <a:gd name="connsiteX1276" fmla="*/ 1337847 w 5354490"/>
              <a:gd name="connsiteY1276" fmla="*/ 224821 h 720000"/>
              <a:gd name="connsiteX1277" fmla="*/ 1339637 w 5354490"/>
              <a:gd name="connsiteY1277" fmla="*/ 220445 h 720000"/>
              <a:gd name="connsiteX1278" fmla="*/ 1353760 w 5354490"/>
              <a:gd name="connsiteY1278" fmla="*/ 192498 h 720000"/>
              <a:gd name="connsiteX1279" fmla="*/ 1356445 w 5354490"/>
              <a:gd name="connsiteY1279" fmla="*/ 187525 h 720000"/>
              <a:gd name="connsiteX1280" fmla="*/ 1363307 w 5354490"/>
              <a:gd name="connsiteY1280" fmla="*/ 175292 h 720000"/>
              <a:gd name="connsiteX1281" fmla="*/ 1364103 w 5354490"/>
              <a:gd name="connsiteY1281" fmla="*/ 174000 h 720000"/>
              <a:gd name="connsiteX1282" fmla="*/ 1366987 w 5354490"/>
              <a:gd name="connsiteY1282" fmla="*/ 169624 h 720000"/>
              <a:gd name="connsiteX1283" fmla="*/ 1369772 w 5354490"/>
              <a:gd name="connsiteY1283" fmla="*/ 164551 h 720000"/>
              <a:gd name="connsiteX1284" fmla="*/ 1372756 w 5354490"/>
              <a:gd name="connsiteY1284" fmla="*/ 159877 h 720000"/>
              <a:gd name="connsiteX1285" fmla="*/ 1381209 w 5354490"/>
              <a:gd name="connsiteY1285" fmla="*/ 147147 h 720000"/>
              <a:gd name="connsiteX1286" fmla="*/ 1384192 w 5354490"/>
              <a:gd name="connsiteY1286" fmla="*/ 142771 h 720000"/>
              <a:gd name="connsiteX1287" fmla="*/ 1394735 w 5354490"/>
              <a:gd name="connsiteY1287" fmla="*/ 128152 h 720000"/>
              <a:gd name="connsiteX1288" fmla="*/ 1398016 w 5354490"/>
              <a:gd name="connsiteY1288" fmla="*/ 123776 h 720000"/>
              <a:gd name="connsiteX1289" fmla="*/ 1409852 w 5354490"/>
              <a:gd name="connsiteY1289" fmla="*/ 108758 h 720000"/>
              <a:gd name="connsiteX1290" fmla="*/ 1416913 w 5354490"/>
              <a:gd name="connsiteY1290" fmla="*/ 100702 h 720000"/>
              <a:gd name="connsiteX1291" fmla="*/ 1430837 w 5354490"/>
              <a:gd name="connsiteY1291" fmla="*/ 85586 h 720000"/>
              <a:gd name="connsiteX1292" fmla="*/ 1434318 w 5354490"/>
              <a:gd name="connsiteY1292" fmla="*/ 81707 h 720000"/>
              <a:gd name="connsiteX1293" fmla="*/ 1442174 w 5354490"/>
              <a:gd name="connsiteY1293" fmla="*/ 73850 h 720000"/>
              <a:gd name="connsiteX1294" fmla="*/ 1453710 w 5354490"/>
              <a:gd name="connsiteY1294" fmla="*/ 62810 h 720000"/>
              <a:gd name="connsiteX1295" fmla="*/ 1467038 w 5354490"/>
              <a:gd name="connsiteY1295" fmla="*/ 50975 h 720000"/>
              <a:gd name="connsiteX1296" fmla="*/ 1471711 w 5354490"/>
              <a:gd name="connsiteY1296" fmla="*/ 46798 h 720000"/>
              <a:gd name="connsiteX1297" fmla="*/ 1495680 w 5354490"/>
              <a:gd name="connsiteY1297" fmla="*/ 27703 h 720000"/>
              <a:gd name="connsiteX1298" fmla="*/ 1499956 w 5354490"/>
              <a:gd name="connsiteY1298" fmla="*/ 24521 h 720000"/>
              <a:gd name="connsiteX1299" fmla="*/ 1508908 w 5354490"/>
              <a:gd name="connsiteY1299" fmla="*/ 17956 h 720000"/>
              <a:gd name="connsiteX1300" fmla="*/ 1513283 w 5354490"/>
              <a:gd name="connsiteY1300" fmla="*/ 14973 h 720000"/>
              <a:gd name="connsiteX1301" fmla="*/ 1522532 w 5354490"/>
              <a:gd name="connsiteY1301" fmla="*/ 8807 h 720000"/>
              <a:gd name="connsiteX1302" fmla="*/ 1527007 w 5354490"/>
              <a:gd name="connsiteY1302" fmla="*/ 5624 h 720000"/>
              <a:gd name="connsiteX1303" fmla="*/ 1531981 w 5354490"/>
              <a:gd name="connsiteY1303" fmla="*/ 2641 h 720000"/>
              <a:gd name="connsiteX1304" fmla="*/ 1552468 w 5354490"/>
              <a:gd name="connsiteY1304" fmla="*/ 1049 h 720000"/>
              <a:gd name="connsiteX1305" fmla="*/ 421516 w 5354490"/>
              <a:gd name="connsiteY1305" fmla="*/ 1049 h 720000"/>
              <a:gd name="connsiteX1306" fmla="*/ 422610 w 5354490"/>
              <a:gd name="connsiteY1306" fmla="*/ 1647 h 720000"/>
              <a:gd name="connsiteX1307" fmla="*/ 427185 w 5354490"/>
              <a:gd name="connsiteY1307" fmla="*/ 4829 h 720000"/>
              <a:gd name="connsiteX1308" fmla="*/ 428279 w 5354490"/>
              <a:gd name="connsiteY1308" fmla="*/ 5624 h 720000"/>
              <a:gd name="connsiteX1309" fmla="*/ 432854 w 5354490"/>
              <a:gd name="connsiteY1309" fmla="*/ 8608 h 720000"/>
              <a:gd name="connsiteX1310" fmla="*/ 447573 w 5354490"/>
              <a:gd name="connsiteY1310" fmla="*/ 18553 h 720000"/>
              <a:gd name="connsiteX1311" fmla="*/ 451949 w 5354490"/>
              <a:gd name="connsiteY1311" fmla="*/ 21437 h 720000"/>
              <a:gd name="connsiteX1312" fmla="*/ 486161 w 5354490"/>
              <a:gd name="connsiteY1312" fmla="*/ 48886 h 720000"/>
              <a:gd name="connsiteX1313" fmla="*/ 490139 w 5354490"/>
              <a:gd name="connsiteY1313" fmla="*/ 52168 h 720000"/>
              <a:gd name="connsiteX1314" fmla="*/ 504560 w 5354490"/>
              <a:gd name="connsiteY1314" fmla="*/ 65396 h 720000"/>
              <a:gd name="connsiteX1315" fmla="*/ 518683 w 5354490"/>
              <a:gd name="connsiteY1315" fmla="*/ 79320 h 720000"/>
              <a:gd name="connsiteX1316" fmla="*/ 536385 w 5354490"/>
              <a:gd name="connsiteY1316" fmla="*/ 98316 h 720000"/>
              <a:gd name="connsiteX1317" fmla="*/ 539667 w 5354490"/>
              <a:gd name="connsiteY1317" fmla="*/ 102294 h 720000"/>
              <a:gd name="connsiteX1318" fmla="*/ 545833 w 5354490"/>
              <a:gd name="connsiteY1318" fmla="*/ 109852 h 720000"/>
              <a:gd name="connsiteX1319" fmla="*/ 549315 w 5354490"/>
              <a:gd name="connsiteY1319" fmla="*/ 113831 h 720000"/>
              <a:gd name="connsiteX1320" fmla="*/ 553988 w 5354490"/>
              <a:gd name="connsiteY1320" fmla="*/ 120991 h 720000"/>
              <a:gd name="connsiteX1321" fmla="*/ 608987 w 5354490"/>
              <a:gd name="connsiteY1321" fmla="*/ 210500 h 720000"/>
              <a:gd name="connsiteX1322" fmla="*/ 627286 w 5354490"/>
              <a:gd name="connsiteY1322" fmla="*/ 251374 h 720000"/>
              <a:gd name="connsiteX1323" fmla="*/ 630369 w 5354490"/>
              <a:gd name="connsiteY1323" fmla="*/ 260524 h 720000"/>
              <a:gd name="connsiteX1324" fmla="*/ 633253 w 5354490"/>
              <a:gd name="connsiteY1324" fmla="*/ 270469 h 720000"/>
              <a:gd name="connsiteX1325" fmla="*/ 634148 w 5354490"/>
              <a:gd name="connsiteY1325" fmla="*/ 273950 h 720000"/>
              <a:gd name="connsiteX1326" fmla="*/ 635142 w 5354490"/>
              <a:gd name="connsiteY1326" fmla="*/ 278127 h 720000"/>
              <a:gd name="connsiteX1327" fmla="*/ 635839 w 5354490"/>
              <a:gd name="connsiteY1327" fmla="*/ 281708 h 720000"/>
              <a:gd name="connsiteX1328" fmla="*/ 639021 w 5354490"/>
              <a:gd name="connsiteY1328" fmla="*/ 293443 h 720000"/>
              <a:gd name="connsiteX1329" fmla="*/ 634049 w 5354490"/>
              <a:gd name="connsiteY1329" fmla="*/ 298018 h 720000"/>
              <a:gd name="connsiteX1330" fmla="*/ 555480 w 5354490"/>
              <a:gd name="connsiteY1330" fmla="*/ 262315 h 720000"/>
              <a:gd name="connsiteX1331" fmla="*/ 543148 w 5354490"/>
              <a:gd name="connsiteY1331" fmla="*/ 258137 h 720000"/>
              <a:gd name="connsiteX1332" fmla="*/ 525644 w 5354490"/>
              <a:gd name="connsiteY1332" fmla="*/ 254557 h 720000"/>
              <a:gd name="connsiteX1333" fmla="*/ 510826 w 5354490"/>
              <a:gd name="connsiteY1333" fmla="*/ 234666 h 720000"/>
              <a:gd name="connsiteX1334" fmla="*/ 448369 w 5354490"/>
              <a:gd name="connsiteY1334" fmla="*/ 150727 h 720000"/>
              <a:gd name="connsiteX1335" fmla="*/ 423107 w 5354490"/>
              <a:gd name="connsiteY1335" fmla="*/ 126063 h 720000"/>
              <a:gd name="connsiteX1336" fmla="*/ 400930 w 5354490"/>
              <a:gd name="connsiteY1336" fmla="*/ 126063 h 720000"/>
              <a:gd name="connsiteX1337" fmla="*/ 336484 w 5354490"/>
              <a:gd name="connsiteY1337" fmla="*/ 196377 h 720000"/>
              <a:gd name="connsiteX1338" fmla="*/ 292226 w 5354490"/>
              <a:gd name="connsiteY1338" fmla="*/ 286581 h 720000"/>
              <a:gd name="connsiteX1339" fmla="*/ 289342 w 5354490"/>
              <a:gd name="connsiteY1339" fmla="*/ 304483 h 720000"/>
              <a:gd name="connsiteX1340" fmla="*/ 288845 w 5354490"/>
              <a:gd name="connsiteY1340" fmla="*/ 308163 h 720000"/>
              <a:gd name="connsiteX1341" fmla="*/ 287353 w 5354490"/>
              <a:gd name="connsiteY1341" fmla="*/ 323478 h 720000"/>
              <a:gd name="connsiteX1342" fmla="*/ 286856 w 5354490"/>
              <a:gd name="connsiteY1342" fmla="*/ 333423 h 720000"/>
              <a:gd name="connsiteX1343" fmla="*/ 286856 w 5354490"/>
              <a:gd name="connsiteY1343" fmla="*/ 343369 h 720000"/>
              <a:gd name="connsiteX1344" fmla="*/ 289342 w 5354490"/>
              <a:gd name="connsiteY1344" fmla="*/ 373802 h 720000"/>
              <a:gd name="connsiteX1345" fmla="*/ 290735 w 5354490"/>
              <a:gd name="connsiteY1345" fmla="*/ 381659 h 720000"/>
              <a:gd name="connsiteX1346" fmla="*/ 291331 w 5354490"/>
              <a:gd name="connsiteY1346" fmla="*/ 385239 h 720000"/>
              <a:gd name="connsiteX1347" fmla="*/ 292226 w 5354490"/>
              <a:gd name="connsiteY1347" fmla="*/ 392699 h 720000"/>
              <a:gd name="connsiteX1348" fmla="*/ 335489 w 5354490"/>
              <a:gd name="connsiteY1348" fmla="*/ 497025 h 720000"/>
              <a:gd name="connsiteX1349" fmla="*/ 372585 w 5354490"/>
              <a:gd name="connsiteY1349" fmla="*/ 540387 h 720000"/>
              <a:gd name="connsiteX1350" fmla="*/ 379745 w 5354490"/>
              <a:gd name="connsiteY1350" fmla="*/ 546652 h 720000"/>
              <a:gd name="connsiteX1351" fmla="*/ 383624 w 5354490"/>
              <a:gd name="connsiteY1351" fmla="*/ 549935 h 720000"/>
              <a:gd name="connsiteX1352" fmla="*/ 389194 w 5354490"/>
              <a:gd name="connsiteY1352" fmla="*/ 554509 h 720000"/>
              <a:gd name="connsiteX1353" fmla="*/ 393271 w 5354490"/>
              <a:gd name="connsiteY1353" fmla="*/ 557593 h 720000"/>
              <a:gd name="connsiteX1354" fmla="*/ 396354 w 5354490"/>
              <a:gd name="connsiteY1354" fmla="*/ 561173 h 720000"/>
              <a:gd name="connsiteX1355" fmla="*/ 394464 w 5354490"/>
              <a:gd name="connsiteY1355" fmla="*/ 575494 h 720000"/>
              <a:gd name="connsiteX1356" fmla="*/ 351898 w 5354490"/>
              <a:gd name="connsiteY1356" fmla="*/ 594689 h 720000"/>
              <a:gd name="connsiteX1357" fmla="*/ 312912 w 5354490"/>
              <a:gd name="connsiteY1357" fmla="*/ 607021 h 720000"/>
              <a:gd name="connsiteX1358" fmla="*/ 288248 w 5354490"/>
              <a:gd name="connsiteY1358" fmla="*/ 600060 h 720000"/>
              <a:gd name="connsiteX1359" fmla="*/ 270049 w 5354490"/>
              <a:gd name="connsiteY1359" fmla="*/ 579273 h 720000"/>
              <a:gd name="connsiteX1360" fmla="*/ 259407 w 5354490"/>
              <a:gd name="connsiteY1360" fmla="*/ 568533 h 720000"/>
              <a:gd name="connsiteX1361" fmla="*/ 228178 w 5354490"/>
              <a:gd name="connsiteY1361" fmla="*/ 524773 h 720000"/>
              <a:gd name="connsiteX1362" fmla="*/ 225393 w 5354490"/>
              <a:gd name="connsiteY1362" fmla="*/ 520099 h 720000"/>
              <a:gd name="connsiteX1363" fmla="*/ 220520 w 5354490"/>
              <a:gd name="connsiteY1363" fmla="*/ 511446 h 720000"/>
              <a:gd name="connsiteX1364" fmla="*/ 217835 w 5354490"/>
              <a:gd name="connsiteY1364" fmla="*/ 506573 h 720000"/>
              <a:gd name="connsiteX1365" fmla="*/ 210674 w 5354490"/>
              <a:gd name="connsiteY1365" fmla="*/ 492351 h 720000"/>
              <a:gd name="connsiteX1366" fmla="*/ 196154 w 5354490"/>
              <a:gd name="connsiteY1366" fmla="*/ 454359 h 720000"/>
              <a:gd name="connsiteX1367" fmla="*/ 195260 w 5354490"/>
              <a:gd name="connsiteY1367" fmla="*/ 450382 h 720000"/>
              <a:gd name="connsiteX1368" fmla="*/ 194662 w 5354490"/>
              <a:gd name="connsiteY1368" fmla="*/ 441928 h 720000"/>
              <a:gd name="connsiteX1369" fmla="*/ 183722 w 5354490"/>
              <a:gd name="connsiteY1369" fmla="*/ 321490 h 720000"/>
              <a:gd name="connsiteX1370" fmla="*/ 195856 w 5354490"/>
              <a:gd name="connsiteY1370" fmla="*/ 256248 h 720000"/>
              <a:gd name="connsiteX1371" fmla="*/ 206895 w 5354490"/>
              <a:gd name="connsiteY1371" fmla="*/ 224821 h 720000"/>
              <a:gd name="connsiteX1372" fmla="*/ 208685 w 5354490"/>
              <a:gd name="connsiteY1372" fmla="*/ 220445 h 720000"/>
              <a:gd name="connsiteX1373" fmla="*/ 222808 w 5354490"/>
              <a:gd name="connsiteY1373" fmla="*/ 192498 h 720000"/>
              <a:gd name="connsiteX1374" fmla="*/ 225493 w 5354490"/>
              <a:gd name="connsiteY1374" fmla="*/ 187525 h 720000"/>
              <a:gd name="connsiteX1375" fmla="*/ 232355 w 5354490"/>
              <a:gd name="connsiteY1375" fmla="*/ 175292 h 720000"/>
              <a:gd name="connsiteX1376" fmla="*/ 233151 w 5354490"/>
              <a:gd name="connsiteY1376" fmla="*/ 174000 h 720000"/>
              <a:gd name="connsiteX1377" fmla="*/ 236035 w 5354490"/>
              <a:gd name="connsiteY1377" fmla="*/ 169624 h 720000"/>
              <a:gd name="connsiteX1378" fmla="*/ 238820 w 5354490"/>
              <a:gd name="connsiteY1378" fmla="*/ 164551 h 720000"/>
              <a:gd name="connsiteX1379" fmla="*/ 241804 w 5354490"/>
              <a:gd name="connsiteY1379" fmla="*/ 159877 h 720000"/>
              <a:gd name="connsiteX1380" fmla="*/ 250257 w 5354490"/>
              <a:gd name="connsiteY1380" fmla="*/ 147147 h 720000"/>
              <a:gd name="connsiteX1381" fmla="*/ 253240 w 5354490"/>
              <a:gd name="connsiteY1381" fmla="*/ 142771 h 720000"/>
              <a:gd name="connsiteX1382" fmla="*/ 263783 w 5354490"/>
              <a:gd name="connsiteY1382" fmla="*/ 128152 h 720000"/>
              <a:gd name="connsiteX1383" fmla="*/ 267065 w 5354490"/>
              <a:gd name="connsiteY1383" fmla="*/ 123776 h 720000"/>
              <a:gd name="connsiteX1384" fmla="*/ 278900 w 5354490"/>
              <a:gd name="connsiteY1384" fmla="*/ 108758 h 720000"/>
              <a:gd name="connsiteX1385" fmla="*/ 285961 w 5354490"/>
              <a:gd name="connsiteY1385" fmla="*/ 100702 h 720000"/>
              <a:gd name="connsiteX1386" fmla="*/ 299885 w 5354490"/>
              <a:gd name="connsiteY1386" fmla="*/ 85586 h 720000"/>
              <a:gd name="connsiteX1387" fmla="*/ 303366 w 5354490"/>
              <a:gd name="connsiteY1387" fmla="*/ 81707 h 720000"/>
              <a:gd name="connsiteX1388" fmla="*/ 311222 w 5354490"/>
              <a:gd name="connsiteY1388" fmla="*/ 73850 h 720000"/>
              <a:gd name="connsiteX1389" fmla="*/ 322759 w 5354490"/>
              <a:gd name="connsiteY1389" fmla="*/ 62810 h 720000"/>
              <a:gd name="connsiteX1390" fmla="*/ 336086 w 5354490"/>
              <a:gd name="connsiteY1390" fmla="*/ 50975 h 720000"/>
              <a:gd name="connsiteX1391" fmla="*/ 340759 w 5354490"/>
              <a:gd name="connsiteY1391" fmla="*/ 46798 h 720000"/>
              <a:gd name="connsiteX1392" fmla="*/ 364729 w 5354490"/>
              <a:gd name="connsiteY1392" fmla="*/ 27703 h 720000"/>
              <a:gd name="connsiteX1393" fmla="*/ 369004 w 5354490"/>
              <a:gd name="connsiteY1393" fmla="*/ 24521 h 720000"/>
              <a:gd name="connsiteX1394" fmla="*/ 377956 w 5354490"/>
              <a:gd name="connsiteY1394" fmla="*/ 17956 h 720000"/>
              <a:gd name="connsiteX1395" fmla="*/ 382332 w 5354490"/>
              <a:gd name="connsiteY1395" fmla="*/ 14973 h 720000"/>
              <a:gd name="connsiteX1396" fmla="*/ 391581 w 5354490"/>
              <a:gd name="connsiteY1396" fmla="*/ 8807 h 720000"/>
              <a:gd name="connsiteX1397" fmla="*/ 396056 w 5354490"/>
              <a:gd name="connsiteY1397" fmla="*/ 5624 h 720000"/>
              <a:gd name="connsiteX1398" fmla="*/ 401029 w 5354490"/>
              <a:gd name="connsiteY1398" fmla="*/ 2641 h 720000"/>
              <a:gd name="connsiteX1399" fmla="*/ 421516 w 5354490"/>
              <a:gd name="connsiteY1399" fmla="*/ 1049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</a:cxnLst>
            <a:rect l="l" t="t" r="r" b="b"/>
            <a:pathLst>
              <a:path w="5354490" h="720000">
                <a:moveTo>
                  <a:pt x="4936482" y="393007"/>
                </a:moveTo>
                <a:cubicBezTo>
                  <a:pt x="4964488" y="393554"/>
                  <a:pt x="4986746" y="416707"/>
                  <a:pt x="4986198" y="444713"/>
                </a:cubicBezTo>
                <a:cubicBezTo>
                  <a:pt x="4985343" y="472321"/>
                  <a:pt x="4962797" y="494291"/>
                  <a:pt x="4935179" y="494440"/>
                </a:cubicBezTo>
                <a:cubicBezTo>
                  <a:pt x="4934950" y="494440"/>
                  <a:pt x="4934722" y="494440"/>
                  <a:pt x="4934493" y="494430"/>
                </a:cubicBezTo>
                <a:cubicBezTo>
                  <a:pt x="4906486" y="493883"/>
                  <a:pt x="4884229" y="470730"/>
                  <a:pt x="4884776" y="442724"/>
                </a:cubicBezTo>
                <a:cubicBezTo>
                  <a:pt x="4885323" y="414717"/>
                  <a:pt x="4908475" y="392460"/>
                  <a:pt x="4936482" y="393007"/>
                </a:cubicBezTo>
                <a:close/>
                <a:moveTo>
                  <a:pt x="3805530" y="393007"/>
                </a:moveTo>
                <a:cubicBezTo>
                  <a:pt x="3833535" y="393554"/>
                  <a:pt x="3855793" y="416707"/>
                  <a:pt x="3855246" y="444713"/>
                </a:cubicBezTo>
                <a:cubicBezTo>
                  <a:pt x="3854391" y="472321"/>
                  <a:pt x="3831845" y="494291"/>
                  <a:pt x="3804227" y="494440"/>
                </a:cubicBezTo>
                <a:cubicBezTo>
                  <a:pt x="3803998" y="494440"/>
                  <a:pt x="3803769" y="494440"/>
                  <a:pt x="3803541" y="494430"/>
                </a:cubicBezTo>
                <a:cubicBezTo>
                  <a:pt x="3775534" y="493883"/>
                  <a:pt x="3753277" y="470730"/>
                  <a:pt x="3753823" y="442724"/>
                </a:cubicBezTo>
                <a:cubicBezTo>
                  <a:pt x="3754370" y="414717"/>
                  <a:pt x="3777523" y="392460"/>
                  <a:pt x="3805530" y="393007"/>
                </a:cubicBezTo>
                <a:close/>
                <a:moveTo>
                  <a:pt x="2674578" y="393007"/>
                </a:moveTo>
                <a:cubicBezTo>
                  <a:pt x="2702583" y="393554"/>
                  <a:pt x="2724841" y="416707"/>
                  <a:pt x="2724294" y="444713"/>
                </a:cubicBezTo>
                <a:cubicBezTo>
                  <a:pt x="2723439" y="472321"/>
                  <a:pt x="2700893" y="494291"/>
                  <a:pt x="2673275" y="494440"/>
                </a:cubicBezTo>
                <a:cubicBezTo>
                  <a:pt x="2673046" y="494440"/>
                  <a:pt x="2672817" y="494440"/>
                  <a:pt x="2672589" y="494430"/>
                </a:cubicBezTo>
                <a:cubicBezTo>
                  <a:pt x="2644582" y="493883"/>
                  <a:pt x="2622325" y="470730"/>
                  <a:pt x="2622871" y="442724"/>
                </a:cubicBezTo>
                <a:cubicBezTo>
                  <a:pt x="2623418" y="414717"/>
                  <a:pt x="2646571" y="392460"/>
                  <a:pt x="2674578" y="393007"/>
                </a:cubicBezTo>
                <a:close/>
                <a:moveTo>
                  <a:pt x="1543626" y="393007"/>
                </a:moveTo>
                <a:cubicBezTo>
                  <a:pt x="1571632" y="393554"/>
                  <a:pt x="1593889" y="416707"/>
                  <a:pt x="1593343" y="444713"/>
                </a:cubicBezTo>
                <a:cubicBezTo>
                  <a:pt x="1592487" y="472321"/>
                  <a:pt x="1569941" y="494291"/>
                  <a:pt x="1542323" y="494440"/>
                </a:cubicBezTo>
                <a:cubicBezTo>
                  <a:pt x="1542094" y="494440"/>
                  <a:pt x="1541866" y="494440"/>
                  <a:pt x="1541637" y="494430"/>
                </a:cubicBezTo>
                <a:cubicBezTo>
                  <a:pt x="1513630" y="493883"/>
                  <a:pt x="1491373" y="470730"/>
                  <a:pt x="1491919" y="442724"/>
                </a:cubicBezTo>
                <a:cubicBezTo>
                  <a:pt x="1492467" y="414717"/>
                  <a:pt x="1515619" y="392460"/>
                  <a:pt x="1543626" y="393007"/>
                </a:cubicBezTo>
                <a:close/>
                <a:moveTo>
                  <a:pt x="412674" y="393007"/>
                </a:moveTo>
                <a:cubicBezTo>
                  <a:pt x="440680" y="393554"/>
                  <a:pt x="462938" y="416707"/>
                  <a:pt x="462390" y="444713"/>
                </a:cubicBezTo>
                <a:cubicBezTo>
                  <a:pt x="461535" y="472321"/>
                  <a:pt x="438989" y="494291"/>
                  <a:pt x="411371" y="494440"/>
                </a:cubicBezTo>
                <a:cubicBezTo>
                  <a:pt x="411142" y="494440"/>
                  <a:pt x="410914" y="494440"/>
                  <a:pt x="410685" y="494430"/>
                </a:cubicBezTo>
                <a:cubicBezTo>
                  <a:pt x="382678" y="493883"/>
                  <a:pt x="360421" y="470730"/>
                  <a:pt x="360968" y="442724"/>
                </a:cubicBezTo>
                <a:cubicBezTo>
                  <a:pt x="361515" y="414717"/>
                  <a:pt x="384667" y="392460"/>
                  <a:pt x="412674" y="393007"/>
                </a:cubicBezTo>
                <a:close/>
                <a:moveTo>
                  <a:pt x="4691120" y="327756"/>
                </a:moveTo>
                <a:cubicBezTo>
                  <a:pt x="4697187" y="328551"/>
                  <a:pt x="4697187" y="333027"/>
                  <a:pt x="4697187" y="337701"/>
                </a:cubicBezTo>
                <a:cubicBezTo>
                  <a:pt x="4697167" y="356418"/>
                  <a:pt x="4698301" y="375116"/>
                  <a:pt x="4700568" y="393693"/>
                </a:cubicBezTo>
                <a:cubicBezTo>
                  <a:pt x="4702030" y="407258"/>
                  <a:pt x="4704387" y="420715"/>
                  <a:pt x="4707629" y="433972"/>
                </a:cubicBezTo>
                <a:cubicBezTo>
                  <a:pt x="4710662" y="442525"/>
                  <a:pt x="4708624" y="452063"/>
                  <a:pt x="4702358" y="458636"/>
                </a:cubicBezTo>
                <a:cubicBezTo>
                  <a:pt x="4700707" y="460158"/>
                  <a:pt x="4699624" y="462187"/>
                  <a:pt x="4699275" y="464405"/>
                </a:cubicBezTo>
                <a:cubicBezTo>
                  <a:pt x="4698787" y="464713"/>
                  <a:pt x="4698400" y="465161"/>
                  <a:pt x="4698182" y="465697"/>
                </a:cubicBezTo>
                <a:cubicBezTo>
                  <a:pt x="4695665" y="466881"/>
                  <a:pt x="4693885" y="469218"/>
                  <a:pt x="4693407" y="471963"/>
                </a:cubicBezTo>
                <a:cubicBezTo>
                  <a:pt x="4692960" y="472331"/>
                  <a:pt x="4692611" y="472809"/>
                  <a:pt x="4692413" y="473356"/>
                </a:cubicBezTo>
                <a:cubicBezTo>
                  <a:pt x="4690494" y="474469"/>
                  <a:pt x="4688902" y="476081"/>
                  <a:pt x="4687838" y="478030"/>
                </a:cubicBezTo>
                <a:cubicBezTo>
                  <a:pt x="4676331" y="495335"/>
                  <a:pt x="4666355" y="513604"/>
                  <a:pt x="4658002" y="532629"/>
                </a:cubicBezTo>
                <a:cubicBezTo>
                  <a:pt x="4656917" y="534569"/>
                  <a:pt x="4656401" y="536778"/>
                  <a:pt x="4656510" y="538995"/>
                </a:cubicBezTo>
                <a:lnTo>
                  <a:pt x="4654223" y="543669"/>
                </a:lnTo>
                <a:cubicBezTo>
                  <a:pt x="4648574" y="556190"/>
                  <a:pt x="4643431" y="568931"/>
                  <a:pt x="4638807" y="581859"/>
                </a:cubicBezTo>
                <a:cubicBezTo>
                  <a:pt x="4635177" y="585828"/>
                  <a:pt x="4633695" y="591317"/>
                  <a:pt x="4634829" y="596578"/>
                </a:cubicBezTo>
                <a:cubicBezTo>
                  <a:pt x="4635137" y="600130"/>
                  <a:pt x="4637793" y="603023"/>
                  <a:pt x="4641294" y="603640"/>
                </a:cubicBezTo>
                <a:lnTo>
                  <a:pt x="4644178" y="605032"/>
                </a:lnTo>
                <a:cubicBezTo>
                  <a:pt x="4647002" y="607300"/>
                  <a:pt x="4650503" y="608563"/>
                  <a:pt x="4654123" y="608613"/>
                </a:cubicBezTo>
                <a:cubicBezTo>
                  <a:pt x="4703144" y="616360"/>
                  <a:pt x="4752821" y="619165"/>
                  <a:pt x="4802408" y="616967"/>
                </a:cubicBezTo>
                <a:cubicBezTo>
                  <a:pt x="4805610" y="617255"/>
                  <a:pt x="4808823" y="616589"/>
                  <a:pt x="4811658" y="615077"/>
                </a:cubicBezTo>
                <a:cubicBezTo>
                  <a:pt x="4814940" y="615724"/>
                  <a:pt x="4818321" y="615724"/>
                  <a:pt x="4821603" y="615077"/>
                </a:cubicBezTo>
                <a:cubicBezTo>
                  <a:pt x="4832453" y="615246"/>
                  <a:pt x="4843235" y="613427"/>
                  <a:pt x="4853429" y="609706"/>
                </a:cubicBezTo>
                <a:cubicBezTo>
                  <a:pt x="4877118" y="603222"/>
                  <a:pt x="4899903" y="593794"/>
                  <a:pt x="4921255" y="581661"/>
                </a:cubicBezTo>
                <a:cubicBezTo>
                  <a:pt x="4925214" y="580079"/>
                  <a:pt x="4928655" y="577424"/>
                  <a:pt x="4931201" y="574002"/>
                </a:cubicBezTo>
                <a:cubicBezTo>
                  <a:pt x="4942797" y="567329"/>
                  <a:pt x="4953658" y="559463"/>
                  <a:pt x="4963623" y="550532"/>
                </a:cubicBezTo>
                <a:cubicBezTo>
                  <a:pt x="4965403" y="550183"/>
                  <a:pt x="4966855" y="548880"/>
                  <a:pt x="4967402" y="547150"/>
                </a:cubicBezTo>
                <a:cubicBezTo>
                  <a:pt x="4970446" y="545699"/>
                  <a:pt x="4973101" y="543559"/>
                  <a:pt x="4975160" y="540884"/>
                </a:cubicBezTo>
                <a:cubicBezTo>
                  <a:pt x="4976870" y="540576"/>
                  <a:pt x="4978233" y="539293"/>
                  <a:pt x="4978640" y="537603"/>
                </a:cubicBezTo>
                <a:cubicBezTo>
                  <a:pt x="4988844" y="529149"/>
                  <a:pt x="4997985" y="519492"/>
                  <a:pt x="5005891" y="508861"/>
                </a:cubicBezTo>
                <a:cubicBezTo>
                  <a:pt x="5007572" y="508214"/>
                  <a:pt x="5008726" y="506672"/>
                  <a:pt x="5008875" y="504883"/>
                </a:cubicBezTo>
                <a:cubicBezTo>
                  <a:pt x="5010834" y="503331"/>
                  <a:pt x="5012454" y="501401"/>
                  <a:pt x="5013649" y="499214"/>
                </a:cubicBezTo>
                <a:cubicBezTo>
                  <a:pt x="5015339" y="498647"/>
                  <a:pt x="5016522" y="497115"/>
                  <a:pt x="5016632" y="495335"/>
                </a:cubicBezTo>
                <a:lnTo>
                  <a:pt x="5019317" y="491654"/>
                </a:lnTo>
                <a:cubicBezTo>
                  <a:pt x="5020909" y="491078"/>
                  <a:pt x="5021982" y="489566"/>
                  <a:pt x="5022003" y="487876"/>
                </a:cubicBezTo>
                <a:lnTo>
                  <a:pt x="5023196" y="485887"/>
                </a:lnTo>
                <a:cubicBezTo>
                  <a:pt x="5027015" y="482992"/>
                  <a:pt x="5030048" y="479203"/>
                  <a:pt x="5032047" y="474847"/>
                </a:cubicBezTo>
                <a:cubicBezTo>
                  <a:pt x="5046488" y="451277"/>
                  <a:pt x="5056593" y="425300"/>
                  <a:pt x="5061883" y="398169"/>
                </a:cubicBezTo>
                <a:cubicBezTo>
                  <a:pt x="5063873" y="387825"/>
                  <a:pt x="5067253" y="386334"/>
                  <a:pt x="5077199" y="390809"/>
                </a:cubicBezTo>
                <a:cubicBezTo>
                  <a:pt x="5084190" y="394608"/>
                  <a:pt x="5091441" y="397930"/>
                  <a:pt x="5098880" y="400754"/>
                </a:cubicBezTo>
                <a:cubicBezTo>
                  <a:pt x="5102500" y="403559"/>
                  <a:pt x="5106439" y="405926"/>
                  <a:pt x="5110615" y="407816"/>
                </a:cubicBezTo>
                <a:cubicBezTo>
                  <a:pt x="5111182" y="409297"/>
                  <a:pt x="5112604" y="410282"/>
                  <a:pt x="5114196" y="410302"/>
                </a:cubicBezTo>
                <a:lnTo>
                  <a:pt x="5116185" y="411794"/>
                </a:lnTo>
                <a:cubicBezTo>
                  <a:pt x="5116822" y="413414"/>
                  <a:pt x="5118323" y="414539"/>
                  <a:pt x="5120064" y="414678"/>
                </a:cubicBezTo>
                <a:cubicBezTo>
                  <a:pt x="5122351" y="417284"/>
                  <a:pt x="5125076" y="419471"/>
                  <a:pt x="5128119" y="421142"/>
                </a:cubicBezTo>
                <a:cubicBezTo>
                  <a:pt x="5128378" y="422744"/>
                  <a:pt x="5129690" y="423966"/>
                  <a:pt x="5131302" y="424126"/>
                </a:cubicBezTo>
                <a:cubicBezTo>
                  <a:pt x="5139805" y="431118"/>
                  <a:pt x="5147453" y="439103"/>
                  <a:pt x="5154077" y="447896"/>
                </a:cubicBezTo>
                <a:cubicBezTo>
                  <a:pt x="5152008" y="456081"/>
                  <a:pt x="5148975" y="463996"/>
                  <a:pt x="5145027" y="471466"/>
                </a:cubicBezTo>
                <a:cubicBezTo>
                  <a:pt x="5141844" y="476499"/>
                  <a:pt x="5139676" y="482108"/>
                  <a:pt x="5138662" y="487975"/>
                </a:cubicBezTo>
                <a:lnTo>
                  <a:pt x="5136572" y="492649"/>
                </a:lnTo>
                <a:cubicBezTo>
                  <a:pt x="5129730" y="502465"/>
                  <a:pt x="5124440" y="513256"/>
                  <a:pt x="5120859" y="524674"/>
                </a:cubicBezTo>
                <a:cubicBezTo>
                  <a:pt x="5116593" y="530452"/>
                  <a:pt x="5112993" y="536688"/>
                  <a:pt x="5110118" y="543271"/>
                </a:cubicBezTo>
                <a:cubicBezTo>
                  <a:pt x="5108477" y="544126"/>
                  <a:pt x="5107413" y="545798"/>
                  <a:pt x="5107334" y="547647"/>
                </a:cubicBezTo>
                <a:cubicBezTo>
                  <a:pt x="5097786" y="560676"/>
                  <a:pt x="5088836" y="574301"/>
                  <a:pt x="5078392" y="586732"/>
                </a:cubicBezTo>
                <a:cubicBezTo>
                  <a:pt x="5026567" y="649259"/>
                  <a:pt x="4954961" y="692243"/>
                  <a:pt x="4875408" y="708564"/>
                </a:cubicBezTo>
                <a:cubicBezTo>
                  <a:pt x="4863871" y="711050"/>
                  <a:pt x="4852334" y="713237"/>
                  <a:pt x="4840798" y="715525"/>
                </a:cubicBezTo>
                <a:cubicBezTo>
                  <a:pt x="4839534" y="714929"/>
                  <a:pt x="4838033" y="715158"/>
                  <a:pt x="4837019" y="716122"/>
                </a:cubicBezTo>
                <a:cubicBezTo>
                  <a:pt x="4833657" y="715705"/>
                  <a:pt x="4830246" y="716112"/>
                  <a:pt x="4827074" y="717316"/>
                </a:cubicBezTo>
                <a:cubicBezTo>
                  <a:pt x="4825751" y="716709"/>
                  <a:pt x="4824189" y="716938"/>
                  <a:pt x="4823095" y="717912"/>
                </a:cubicBezTo>
                <a:cubicBezTo>
                  <a:pt x="4818639" y="717733"/>
                  <a:pt x="4814184" y="718200"/>
                  <a:pt x="4809867" y="719305"/>
                </a:cubicBezTo>
                <a:cubicBezTo>
                  <a:pt x="4808296" y="718211"/>
                  <a:pt x="4806297" y="717952"/>
                  <a:pt x="4804497" y="718608"/>
                </a:cubicBezTo>
                <a:cubicBezTo>
                  <a:pt x="4796212" y="718330"/>
                  <a:pt x="4787928" y="718797"/>
                  <a:pt x="4779733" y="720000"/>
                </a:cubicBezTo>
                <a:cubicBezTo>
                  <a:pt x="4767639" y="718558"/>
                  <a:pt x="4755426" y="718558"/>
                  <a:pt x="4743333" y="720000"/>
                </a:cubicBezTo>
                <a:cubicBezTo>
                  <a:pt x="4735118" y="718648"/>
                  <a:pt x="4726784" y="718181"/>
                  <a:pt x="4718469" y="718608"/>
                </a:cubicBezTo>
                <a:cubicBezTo>
                  <a:pt x="4716759" y="717395"/>
                  <a:pt x="4714552" y="717127"/>
                  <a:pt x="4712602" y="717912"/>
                </a:cubicBezTo>
                <a:cubicBezTo>
                  <a:pt x="4708892" y="716848"/>
                  <a:pt x="4705004" y="716510"/>
                  <a:pt x="4701165" y="716918"/>
                </a:cubicBezTo>
                <a:cubicBezTo>
                  <a:pt x="4699573" y="715516"/>
                  <a:pt x="4697306" y="715207"/>
                  <a:pt x="4695397" y="716122"/>
                </a:cubicBezTo>
                <a:cubicBezTo>
                  <a:pt x="4692214" y="714988"/>
                  <a:pt x="4688822" y="714551"/>
                  <a:pt x="4685452" y="714830"/>
                </a:cubicBezTo>
                <a:cubicBezTo>
                  <a:pt x="4683870" y="713476"/>
                  <a:pt x="4681641" y="713208"/>
                  <a:pt x="4679782" y="714133"/>
                </a:cubicBezTo>
                <a:lnTo>
                  <a:pt x="4673915" y="713138"/>
                </a:lnTo>
                <a:cubicBezTo>
                  <a:pt x="4672373" y="711736"/>
                  <a:pt x="4670165" y="711349"/>
                  <a:pt x="4668245" y="712144"/>
                </a:cubicBezTo>
                <a:lnTo>
                  <a:pt x="4664267" y="711349"/>
                </a:lnTo>
                <a:cubicBezTo>
                  <a:pt x="4662706" y="709986"/>
                  <a:pt x="4660528" y="709608"/>
                  <a:pt x="4658599" y="710353"/>
                </a:cubicBezTo>
                <a:lnTo>
                  <a:pt x="4652830" y="709260"/>
                </a:lnTo>
                <a:cubicBezTo>
                  <a:pt x="4651836" y="708276"/>
                  <a:pt x="4650354" y="707967"/>
                  <a:pt x="4649051" y="708465"/>
                </a:cubicBezTo>
                <a:cubicBezTo>
                  <a:pt x="4644257" y="706455"/>
                  <a:pt x="4639125" y="705411"/>
                  <a:pt x="4633934" y="705381"/>
                </a:cubicBezTo>
                <a:cubicBezTo>
                  <a:pt x="4632919" y="704307"/>
                  <a:pt x="4631378" y="703880"/>
                  <a:pt x="4629956" y="704287"/>
                </a:cubicBezTo>
                <a:cubicBezTo>
                  <a:pt x="4626903" y="702636"/>
                  <a:pt x="4623481" y="701791"/>
                  <a:pt x="4620010" y="701801"/>
                </a:cubicBezTo>
                <a:cubicBezTo>
                  <a:pt x="4619085" y="700716"/>
                  <a:pt x="4617593" y="700289"/>
                  <a:pt x="4616231" y="700707"/>
                </a:cubicBezTo>
                <a:cubicBezTo>
                  <a:pt x="4611795" y="698498"/>
                  <a:pt x="4606952" y="697216"/>
                  <a:pt x="4602010" y="696928"/>
                </a:cubicBezTo>
                <a:cubicBezTo>
                  <a:pt x="4600467" y="695864"/>
                  <a:pt x="4598836" y="694939"/>
                  <a:pt x="4597136" y="694143"/>
                </a:cubicBezTo>
                <a:lnTo>
                  <a:pt x="4552083" y="678926"/>
                </a:lnTo>
                <a:cubicBezTo>
                  <a:pt x="4550015" y="678062"/>
                  <a:pt x="4547757" y="677713"/>
                  <a:pt x="4545520" y="677932"/>
                </a:cubicBezTo>
                <a:lnTo>
                  <a:pt x="4540746" y="675844"/>
                </a:lnTo>
                <a:cubicBezTo>
                  <a:pt x="4539751" y="674232"/>
                  <a:pt x="4537961" y="673288"/>
                  <a:pt x="4536071" y="673357"/>
                </a:cubicBezTo>
                <a:lnTo>
                  <a:pt x="4534381" y="672363"/>
                </a:lnTo>
                <a:cubicBezTo>
                  <a:pt x="4522844" y="661919"/>
                  <a:pt x="4522546" y="649090"/>
                  <a:pt x="4525132" y="634769"/>
                </a:cubicBezTo>
                <a:cubicBezTo>
                  <a:pt x="4532779" y="587299"/>
                  <a:pt x="4546315" y="540954"/>
                  <a:pt x="4565411" y="496827"/>
                </a:cubicBezTo>
                <a:cubicBezTo>
                  <a:pt x="4579772" y="464196"/>
                  <a:pt x="4597783" y="433296"/>
                  <a:pt x="4619116" y="404732"/>
                </a:cubicBezTo>
                <a:cubicBezTo>
                  <a:pt x="4620806" y="402445"/>
                  <a:pt x="4623391" y="400555"/>
                  <a:pt x="4623391" y="397473"/>
                </a:cubicBezTo>
                <a:lnTo>
                  <a:pt x="4624585" y="395881"/>
                </a:lnTo>
                <a:cubicBezTo>
                  <a:pt x="4631806" y="389884"/>
                  <a:pt x="4637903" y="382644"/>
                  <a:pt x="4642587" y="374498"/>
                </a:cubicBezTo>
                <a:lnTo>
                  <a:pt x="4643780" y="372907"/>
                </a:lnTo>
                <a:cubicBezTo>
                  <a:pt x="4655098" y="363449"/>
                  <a:pt x="4665581" y="353036"/>
                  <a:pt x="4675108" y="341778"/>
                </a:cubicBezTo>
                <a:lnTo>
                  <a:pt x="4675705" y="341281"/>
                </a:lnTo>
                <a:cubicBezTo>
                  <a:pt x="4680250" y="339541"/>
                  <a:pt x="4684048" y="336269"/>
                  <a:pt x="4686446" y="332031"/>
                </a:cubicBezTo>
                <a:close/>
                <a:moveTo>
                  <a:pt x="3560168" y="327756"/>
                </a:moveTo>
                <a:cubicBezTo>
                  <a:pt x="3566234" y="328551"/>
                  <a:pt x="3566234" y="333027"/>
                  <a:pt x="3566234" y="337701"/>
                </a:cubicBezTo>
                <a:cubicBezTo>
                  <a:pt x="3566214" y="356418"/>
                  <a:pt x="3567348" y="375116"/>
                  <a:pt x="3569616" y="393693"/>
                </a:cubicBezTo>
                <a:cubicBezTo>
                  <a:pt x="3571078" y="407258"/>
                  <a:pt x="3573435" y="420715"/>
                  <a:pt x="3576677" y="433972"/>
                </a:cubicBezTo>
                <a:cubicBezTo>
                  <a:pt x="3579710" y="442525"/>
                  <a:pt x="3577672" y="452063"/>
                  <a:pt x="3571406" y="458636"/>
                </a:cubicBezTo>
                <a:cubicBezTo>
                  <a:pt x="3569755" y="460158"/>
                  <a:pt x="3568671" y="462187"/>
                  <a:pt x="3568322" y="464405"/>
                </a:cubicBezTo>
                <a:cubicBezTo>
                  <a:pt x="3567835" y="464713"/>
                  <a:pt x="3567447" y="465161"/>
                  <a:pt x="3567229" y="465697"/>
                </a:cubicBezTo>
                <a:cubicBezTo>
                  <a:pt x="3564713" y="466881"/>
                  <a:pt x="3562933" y="469218"/>
                  <a:pt x="3562454" y="471963"/>
                </a:cubicBezTo>
                <a:cubicBezTo>
                  <a:pt x="3562008" y="472331"/>
                  <a:pt x="3561659" y="472809"/>
                  <a:pt x="3561460" y="473356"/>
                </a:cubicBezTo>
                <a:cubicBezTo>
                  <a:pt x="3559541" y="474469"/>
                  <a:pt x="3557950" y="476081"/>
                  <a:pt x="3556886" y="478030"/>
                </a:cubicBezTo>
                <a:cubicBezTo>
                  <a:pt x="3545379" y="495335"/>
                  <a:pt x="3535403" y="513604"/>
                  <a:pt x="3527050" y="532629"/>
                </a:cubicBezTo>
                <a:cubicBezTo>
                  <a:pt x="3525965" y="534569"/>
                  <a:pt x="3525448" y="536778"/>
                  <a:pt x="3525558" y="538995"/>
                </a:cubicBezTo>
                <a:lnTo>
                  <a:pt x="3523270" y="543669"/>
                </a:lnTo>
                <a:cubicBezTo>
                  <a:pt x="3517621" y="556190"/>
                  <a:pt x="3512479" y="568931"/>
                  <a:pt x="3507855" y="581859"/>
                </a:cubicBezTo>
                <a:cubicBezTo>
                  <a:pt x="3504225" y="585828"/>
                  <a:pt x="3502743" y="591317"/>
                  <a:pt x="3503876" y="596578"/>
                </a:cubicBezTo>
                <a:cubicBezTo>
                  <a:pt x="3504184" y="600130"/>
                  <a:pt x="3506841" y="603023"/>
                  <a:pt x="3510342" y="603640"/>
                </a:cubicBezTo>
                <a:lnTo>
                  <a:pt x="3513226" y="605032"/>
                </a:lnTo>
                <a:cubicBezTo>
                  <a:pt x="3516050" y="607300"/>
                  <a:pt x="3519551" y="608563"/>
                  <a:pt x="3523171" y="608613"/>
                </a:cubicBezTo>
                <a:cubicBezTo>
                  <a:pt x="3572192" y="616360"/>
                  <a:pt x="3621869" y="619165"/>
                  <a:pt x="3671456" y="616967"/>
                </a:cubicBezTo>
                <a:cubicBezTo>
                  <a:pt x="3674658" y="617255"/>
                  <a:pt x="3677871" y="616589"/>
                  <a:pt x="3680706" y="615077"/>
                </a:cubicBezTo>
                <a:cubicBezTo>
                  <a:pt x="3683987" y="615724"/>
                  <a:pt x="3687368" y="615724"/>
                  <a:pt x="3690651" y="615077"/>
                </a:cubicBezTo>
                <a:cubicBezTo>
                  <a:pt x="3701501" y="615246"/>
                  <a:pt x="3712282" y="613427"/>
                  <a:pt x="3722476" y="609706"/>
                </a:cubicBezTo>
                <a:cubicBezTo>
                  <a:pt x="3746165" y="603222"/>
                  <a:pt x="3768951" y="593794"/>
                  <a:pt x="3790303" y="581661"/>
                </a:cubicBezTo>
                <a:cubicBezTo>
                  <a:pt x="3794261" y="580079"/>
                  <a:pt x="3797703" y="577424"/>
                  <a:pt x="3800248" y="574002"/>
                </a:cubicBezTo>
                <a:cubicBezTo>
                  <a:pt x="3811845" y="567329"/>
                  <a:pt x="3822706" y="559463"/>
                  <a:pt x="3832671" y="550532"/>
                </a:cubicBezTo>
                <a:cubicBezTo>
                  <a:pt x="3834451" y="550183"/>
                  <a:pt x="3835902" y="548880"/>
                  <a:pt x="3836450" y="547150"/>
                </a:cubicBezTo>
                <a:cubicBezTo>
                  <a:pt x="3839493" y="545699"/>
                  <a:pt x="3842148" y="543559"/>
                  <a:pt x="3844207" y="540884"/>
                </a:cubicBezTo>
                <a:cubicBezTo>
                  <a:pt x="3845918" y="540576"/>
                  <a:pt x="3847280" y="539293"/>
                  <a:pt x="3847688" y="537603"/>
                </a:cubicBezTo>
                <a:cubicBezTo>
                  <a:pt x="3857892" y="529149"/>
                  <a:pt x="3867032" y="519492"/>
                  <a:pt x="3874938" y="508861"/>
                </a:cubicBezTo>
                <a:cubicBezTo>
                  <a:pt x="3876619" y="508214"/>
                  <a:pt x="3877773" y="506672"/>
                  <a:pt x="3877923" y="504883"/>
                </a:cubicBezTo>
                <a:cubicBezTo>
                  <a:pt x="3879881" y="503331"/>
                  <a:pt x="3881502" y="501401"/>
                  <a:pt x="3882696" y="499214"/>
                </a:cubicBezTo>
                <a:cubicBezTo>
                  <a:pt x="3884387" y="498647"/>
                  <a:pt x="3885570" y="497115"/>
                  <a:pt x="3885679" y="495335"/>
                </a:cubicBezTo>
                <a:lnTo>
                  <a:pt x="3888365" y="491654"/>
                </a:lnTo>
                <a:cubicBezTo>
                  <a:pt x="3889956" y="491078"/>
                  <a:pt x="3891030" y="489566"/>
                  <a:pt x="3891050" y="487876"/>
                </a:cubicBezTo>
                <a:lnTo>
                  <a:pt x="3892244" y="485887"/>
                </a:lnTo>
                <a:cubicBezTo>
                  <a:pt x="3896062" y="482992"/>
                  <a:pt x="3899095" y="479203"/>
                  <a:pt x="3901095" y="474847"/>
                </a:cubicBezTo>
                <a:cubicBezTo>
                  <a:pt x="3915535" y="451277"/>
                  <a:pt x="3925640" y="425300"/>
                  <a:pt x="3930931" y="398169"/>
                </a:cubicBezTo>
                <a:cubicBezTo>
                  <a:pt x="3932920" y="387825"/>
                  <a:pt x="3936301" y="386334"/>
                  <a:pt x="3946246" y="390809"/>
                </a:cubicBezTo>
                <a:cubicBezTo>
                  <a:pt x="3953238" y="394608"/>
                  <a:pt x="3960488" y="397930"/>
                  <a:pt x="3967928" y="400754"/>
                </a:cubicBezTo>
                <a:cubicBezTo>
                  <a:pt x="3971548" y="403559"/>
                  <a:pt x="3975486" y="405926"/>
                  <a:pt x="3979663" y="407816"/>
                </a:cubicBezTo>
                <a:cubicBezTo>
                  <a:pt x="3980230" y="409297"/>
                  <a:pt x="3981652" y="410282"/>
                  <a:pt x="3983243" y="410302"/>
                </a:cubicBezTo>
                <a:lnTo>
                  <a:pt x="3985232" y="411794"/>
                </a:lnTo>
                <a:cubicBezTo>
                  <a:pt x="3985869" y="413414"/>
                  <a:pt x="3987371" y="414539"/>
                  <a:pt x="3989111" y="414678"/>
                </a:cubicBezTo>
                <a:cubicBezTo>
                  <a:pt x="3991399" y="417284"/>
                  <a:pt x="3994124" y="419471"/>
                  <a:pt x="3997167" y="421142"/>
                </a:cubicBezTo>
                <a:cubicBezTo>
                  <a:pt x="3997426" y="422744"/>
                  <a:pt x="3998738" y="423966"/>
                  <a:pt x="4000349" y="424126"/>
                </a:cubicBezTo>
                <a:cubicBezTo>
                  <a:pt x="4008853" y="431118"/>
                  <a:pt x="4016501" y="439103"/>
                  <a:pt x="4023125" y="447896"/>
                </a:cubicBezTo>
                <a:cubicBezTo>
                  <a:pt x="4021055" y="456081"/>
                  <a:pt x="4018022" y="463996"/>
                  <a:pt x="4014074" y="471466"/>
                </a:cubicBezTo>
                <a:cubicBezTo>
                  <a:pt x="4010892" y="476499"/>
                  <a:pt x="4008723" y="482108"/>
                  <a:pt x="4007709" y="487975"/>
                </a:cubicBezTo>
                <a:lnTo>
                  <a:pt x="4005620" y="492649"/>
                </a:lnTo>
                <a:cubicBezTo>
                  <a:pt x="3998778" y="502465"/>
                  <a:pt x="3993487" y="513256"/>
                  <a:pt x="3989907" y="524674"/>
                </a:cubicBezTo>
                <a:cubicBezTo>
                  <a:pt x="3985641" y="530452"/>
                  <a:pt x="3982040" y="536688"/>
                  <a:pt x="3979166" y="543271"/>
                </a:cubicBezTo>
                <a:cubicBezTo>
                  <a:pt x="3977524" y="544126"/>
                  <a:pt x="3976460" y="545798"/>
                  <a:pt x="3976381" y="547647"/>
                </a:cubicBezTo>
                <a:cubicBezTo>
                  <a:pt x="3966834" y="560676"/>
                  <a:pt x="3957883" y="574301"/>
                  <a:pt x="3947440" y="586732"/>
                </a:cubicBezTo>
                <a:cubicBezTo>
                  <a:pt x="3895614" y="649259"/>
                  <a:pt x="3824009" y="692243"/>
                  <a:pt x="3744455" y="708564"/>
                </a:cubicBezTo>
                <a:cubicBezTo>
                  <a:pt x="3732919" y="711050"/>
                  <a:pt x="3721382" y="713237"/>
                  <a:pt x="3709845" y="715525"/>
                </a:cubicBezTo>
                <a:cubicBezTo>
                  <a:pt x="3708582" y="714929"/>
                  <a:pt x="3707080" y="715158"/>
                  <a:pt x="3706067" y="716122"/>
                </a:cubicBezTo>
                <a:cubicBezTo>
                  <a:pt x="3702704" y="715705"/>
                  <a:pt x="3699293" y="716112"/>
                  <a:pt x="3696121" y="717316"/>
                </a:cubicBezTo>
                <a:cubicBezTo>
                  <a:pt x="3694798" y="716709"/>
                  <a:pt x="3693236" y="716938"/>
                  <a:pt x="3692143" y="717912"/>
                </a:cubicBezTo>
                <a:cubicBezTo>
                  <a:pt x="3687687" y="717733"/>
                  <a:pt x="3683231" y="718200"/>
                  <a:pt x="3678915" y="719305"/>
                </a:cubicBezTo>
                <a:cubicBezTo>
                  <a:pt x="3677344" y="718211"/>
                  <a:pt x="3675345" y="717952"/>
                  <a:pt x="3673545" y="718608"/>
                </a:cubicBezTo>
                <a:cubicBezTo>
                  <a:pt x="3665260" y="718330"/>
                  <a:pt x="3656976" y="718797"/>
                  <a:pt x="3648780" y="720000"/>
                </a:cubicBezTo>
                <a:cubicBezTo>
                  <a:pt x="3636687" y="718558"/>
                  <a:pt x="3624474" y="718558"/>
                  <a:pt x="3612381" y="720000"/>
                </a:cubicBezTo>
                <a:cubicBezTo>
                  <a:pt x="3604165" y="718648"/>
                  <a:pt x="3595831" y="718181"/>
                  <a:pt x="3587517" y="718608"/>
                </a:cubicBezTo>
                <a:cubicBezTo>
                  <a:pt x="3585806" y="717395"/>
                  <a:pt x="3583599" y="717127"/>
                  <a:pt x="3581650" y="717912"/>
                </a:cubicBezTo>
                <a:cubicBezTo>
                  <a:pt x="3577940" y="716848"/>
                  <a:pt x="3574052" y="716510"/>
                  <a:pt x="3570212" y="716918"/>
                </a:cubicBezTo>
                <a:cubicBezTo>
                  <a:pt x="3568621" y="715516"/>
                  <a:pt x="3566353" y="715207"/>
                  <a:pt x="3564445" y="716122"/>
                </a:cubicBezTo>
                <a:cubicBezTo>
                  <a:pt x="3561262" y="714988"/>
                  <a:pt x="3557870" y="714551"/>
                  <a:pt x="3554499" y="714830"/>
                </a:cubicBezTo>
                <a:cubicBezTo>
                  <a:pt x="3552917" y="713476"/>
                  <a:pt x="3550689" y="713208"/>
                  <a:pt x="3548830" y="714133"/>
                </a:cubicBezTo>
                <a:lnTo>
                  <a:pt x="3542963" y="713138"/>
                </a:lnTo>
                <a:cubicBezTo>
                  <a:pt x="3541420" y="711736"/>
                  <a:pt x="3539213" y="711349"/>
                  <a:pt x="3537293" y="712144"/>
                </a:cubicBezTo>
                <a:lnTo>
                  <a:pt x="3533315" y="711349"/>
                </a:lnTo>
                <a:cubicBezTo>
                  <a:pt x="3531754" y="709986"/>
                  <a:pt x="3529576" y="709608"/>
                  <a:pt x="3527646" y="710353"/>
                </a:cubicBezTo>
                <a:lnTo>
                  <a:pt x="3521877" y="709260"/>
                </a:lnTo>
                <a:cubicBezTo>
                  <a:pt x="3520883" y="708276"/>
                  <a:pt x="3519402" y="707967"/>
                  <a:pt x="3518099" y="708465"/>
                </a:cubicBezTo>
                <a:cubicBezTo>
                  <a:pt x="3513305" y="706455"/>
                  <a:pt x="3508173" y="705411"/>
                  <a:pt x="3502982" y="705381"/>
                </a:cubicBezTo>
                <a:cubicBezTo>
                  <a:pt x="3501967" y="704307"/>
                  <a:pt x="3500426" y="703880"/>
                  <a:pt x="3499003" y="704287"/>
                </a:cubicBezTo>
                <a:cubicBezTo>
                  <a:pt x="3495950" y="702636"/>
                  <a:pt x="3492529" y="701791"/>
                  <a:pt x="3489058" y="701801"/>
                </a:cubicBezTo>
                <a:cubicBezTo>
                  <a:pt x="3488133" y="700716"/>
                  <a:pt x="3486641" y="700289"/>
                  <a:pt x="3485278" y="700707"/>
                </a:cubicBezTo>
                <a:cubicBezTo>
                  <a:pt x="3480843" y="698498"/>
                  <a:pt x="3476000" y="697216"/>
                  <a:pt x="3471057" y="696928"/>
                </a:cubicBezTo>
                <a:cubicBezTo>
                  <a:pt x="3469515" y="695864"/>
                  <a:pt x="3467884" y="694939"/>
                  <a:pt x="3466183" y="694143"/>
                </a:cubicBezTo>
                <a:lnTo>
                  <a:pt x="3421131" y="678926"/>
                </a:lnTo>
                <a:cubicBezTo>
                  <a:pt x="3419063" y="678062"/>
                  <a:pt x="3416805" y="677713"/>
                  <a:pt x="3414568" y="677932"/>
                </a:cubicBezTo>
                <a:lnTo>
                  <a:pt x="3409794" y="675844"/>
                </a:lnTo>
                <a:cubicBezTo>
                  <a:pt x="3408799" y="674232"/>
                  <a:pt x="3407009" y="673288"/>
                  <a:pt x="3405119" y="673357"/>
                </a:cubicBezTo>
                <a:lnTo>
                  <a:pt x="3403429" y="672363"/>
                </a:lnTo>
                <a:cubicBezTo>
                  <a:pt x="3391892" y="661919"/>
                  <a:pt x="3391594" y="649090"/>
                  <a:pt x="3394180" y="634769"/>
                </a:cubicBezTo>
                <a:cubicBezTo>
                  <a:pt x="3401827" y="587299"/>
                  <a:pt x="3415363" y="540954"/>
                  <a:pt x="3434458" y="496827"/>
                </a:cubicBezTo>
                <a:cubicBezTo>
                  <a:pt x="3448819" y="464196"/>
                  <a:pt x="3466831" y="433296"/>
                  <a:pt x="3488163" y="404732"/>
                </a:cubicBezTo>
                <a:cubicBezTo>
                  <a:pt x="3489854" y="402445"/>
                  <a:pt x="3492439" y="400555"/>
                  <a:pt x="3492439" y="397473"/>
                </a:cubicBezTo>
                <a:lnTo>
                  <a:pt x="3493632" y="395881"/>
                </a:lnTo>
                <a:cubicBezTo>
                  <a:pt x="3500854" y="389884"/>
                  <a:pt x="3506950" y="382644"/>
                  <a:pt x="3511634" y="374498"/>
                </a:cubicBezTo>
                <a:lnTo>
                  <a:pt x="3512828" y="372907"/>
                </a:lnTo>
                <a:cubicBezTo>
                  <a:pt x="3524145" y="363449"/>
                  <a:pt x="3534628" y="353036"/>
                  <a:pt x="3544156" y="341778"/>
                </a:cubicBezTo>
                <a:lnTo>
                  <a:pt x="3544752" y="341281"/>
                </a:lnTo>
                <a:cubicBezTo>
                  <a:pt x="3549297" y="339541"/>
                  <a:pt x="3553096" y="336269"/>
                  <a:pt x="3555493" y="332031"/>
                </a:cubicBezTo>
                <a:close/>
                <a:moveTo>
                  <a:pt x="2429216" y="327756"/>
                </a:moveTo>
                <a:cubicBezTo>
                  <a:pt x="2435282" y="328551"/>
                  <a:pt x="2435282" y="333027"/>
                  <a:pt x="2435282" y="337701"/>
                </a:cubicBezTo>
                <a:cubicBezTo>
                  <a:pt x="2435263" y="356418"/>
                  <a:pt x="2436397" y="375116"/>
                  <a:pt x="2438664" y="393693"/>
                </a:cubicBezTo>
                <a:cubicBezTo>
                  <a:pt x="2440126" y="407258"/>
                  <a:pt x="2442483" y="420715"/>
                  <a:pt x="2445725" y="433972"/>
                </a:cubicBezTo>
                <a:cubicBezTo>
                  <a:pt x="2448758" y="442525"/>
                  <a:pt x="2446720" y="452063"/>
                  <a:pt x="2440454" y="458636"/>
                </a:cubicBezTo>
                <a:cubicBezTo>
                  <a:pt x="2438803" y="460158"/>
                  <a:pt x="2437719" y="462187"/>
                  <a:pt x="2437371" y="464405"/>
                </a:cubicBezTo>
                <a:cubicBezTo>
                  <a:pt x="2436883" y="464713"/>
                  <a:pt x="2436496" y="465161"/>
                  <a:pt x="2436277" y="465697"/>
                </a:cubicBezTo>
                <a:cubicBezTo>
                  <a:pt x="2433761" y="466881"/>
                  <a:pt x="2431981" y="469218"/>
                  <a:pt x="2431503" y="471963"/>
                </a:cubicBezTo>
                <a:cubicBezTo>
                  <a:pt x="2431056" y="472331"/>
                  <a:pt x="2430707" y="472809"/>
                  <a:pt x="2430509" y="473356"/>
                </a:cubicBezTo>
                <a:cubicBezTo>
                  <a:pt x="2428590" y="474469"/>
                  <a:pt x="2426998" y="476081"/>
                  <a:pt x="2425934" y="478030"/>
                </a:cubicBezTo>
                <a:cubicBezTo>
                  <a:pt x="2414427" y="495335"/>
                  <a:pt x="2404451" y="513604"/>
                  <a:pt x="2396098" y="532629"/>
                </a:cubicBezTo>
                <a:cubicBezTo>
                  <a:pt x="2395013" y="534569"/>
                  <a:pt x="2394497" y="536778"/>
                  <a:pt x="2394606" y="538995"/>
                </a:cubicBezTo>
                <a:lnTo>
                  <a:pt x="2392319" y="543669"/>
                </a:lnTo>
                <a:cubicBezTo>
                  <a:pt x="2386670" y="556190"/>
                  <a:pt x="2381527" y="568931"/>
                  <a:pt x="2376903" y="581859"/>
                </a:cubicBezTo>
                <a:cubicBezTo>
                  <a:pt x="2373274" y="585828"/>
                  <a:pt x="2371791" y="591317"/>
                  <a:pt x="2372925" y="596578"/>
                </a:cubicBezTo>
                <a:cubicBezTo>
                  <a:pt x="2373233" y="600130"/>
                  <a:pt x="2375889" y="603023"/>
                  <a:pt x="2379390" y="603640"/>
                </a:cubicBezTo>
                <a:lnTo>
                  <a:pt x="2382274" y="605032"/>
                </a:lnTo>
                <a:cubicBezTo>
                  <a:pt x="2385098" y="607300"/>
                  <a:pt x="2388599" y="608563"/>
                  <a:pt x="2392219" y="608613"/>
                </a:cubicBezTo>
                <a:cubicBezTo>
                  <a:pt x="2441240" y="616360"/>
                  <a:pt x="2490917" y="619165"/>
                  <a:pt x="2540504" y="616967"/>
                </a:cubicBezTo>
                <a:cubicBezTo>
                  <a:pt x="2543706" y="617255"/>
                  <a:pt x="2546919" y="616589"/>
                  <a:pt x="2549754" y="615077"/>
                </a:cubicBezTo>
                <a:cubicBezTo>
                  <a:pt x="2553035" y="615724"/>
                  <a:pt x="2556416" y="615724"/>
                  <a:pt x="2559699" y="615077"/>
                </a:cubicBezTo>
                <a:cubicBezTo>
                  <a:pt x="2570549" y="615246"/>
                  <a:pt x="2581330" y="613427"/>
                  <a:pt x="2591524" y="609706"/>
                </a:cubicBezTo>
                <a:cubicBezTo>
                  <a:pt x="2615213" y="603222"/>
                  <a:pt x="2637999" y="593794"/>
                  <a:pt x="2659351" y="581661"/>
                </a:cubicBezTo>
                <a:cubicBezTo>
                  <a:pt x="2663309" y="580079"/>
                  <a:pt x="2666751" y="577424"/>
                  <a:pt x="2669296" y="574002"/>
                </a:cubicBezTo>
                <a:cubicBezTo>
                  <a:pt x="2680893" y="567329"/>
                  <a:pt x="2691754" y="559463"/>
                  <a:pt x="2701719" y="550532"/>
                </a:cubicBezTo>
                <a:cubicBezTo>
                  <a:pt x="2703499" y="550183"/>
                  <a:pt x="2704950" y="548880"/>
                  <a:pt x="2705498" y="547150"/>
                </a:cubicBezTo>
                <a:cubicBezTo>
                  <a:pt x="2708541" y="545699"/>
                  <a:pt x="2711196" y="543559"/>
                  <a:pt x="2713255" y="540884"/>
                </a:cubicBezTo>
                <a:cubicBezTo>
                  <a:pt x="2714966" y="540576"/>
                  <a:pt x="2716328" y="539293"/>
                  <a:pt x="2716736" y="537603"/>
                </a:cubicBezTo>
                <a:cubicBezTo>
                  <a:pt x="2726940" y="529149"/>
                  <a:pt x="2736080" y="519492"/>
                  <a:pt x="2743986" y="508861"/>
                </a:cubicBezTo>
                <a:cubicBezTo>
                  <a:pt x="2745667" y="508214"/>
                  <a:pt x="2746821" y="506672"/>
                  <a:pt x="2746971" y="504883"/>
                </a:cubicBezTo>
                <a:cubicBezTo>
                  <a:pt x="2748929" y="503331"/>
                  <a:pt x="2750550" y="501401"/>
                  <a:pt x="2751744" y="499214"/>
                </a:cubicBezTo>
                <a:cubicBezTo>
                  <a:pt x="2753435" y="498647"/>
                  <a:pt x="2754618" y="497115"/>
                  <a:pt x="2754727" y="495335"/>
                </a:cubicBezTo>
                <a:lnTo>
                  <a:pt x="2757413" y="491654"/>
                </a:lnTo>
                <a:cubicBezTo>
                  <a:pt x="2759004" y="491078"/>
                  <a:pt x="2760078" y="489566"/>
                  <a:pt x="2760098" y="487876"/>
                </a:cubicBezTo>
                <a:lnTo>
                  <a:pt x="2761292" y="485887"/>
                </a:lnTo>
                <a:cubicBezTo>
                  <a:pt x="2765110" y="482992"/>
                  <a:pt x="2768143" y="479203"/>
                  <a:pt x="2770143" y="474847"/>
                </a:cubicBezTo>
                <a:cubicBezTo>
                  <a:pt x="2784583" y="451277"/>
                  <a:pt x="2794688" y="425300"/>
                  <a:pt x="2799979" y="398169"/>
                </a:cubicBezTo>
                <a:cubicBezTo>
                  <a:pt x="2801968" y="387825"/>
                  <a:pt x="2805349" y="386334"/>
                  <a:pt x="2815294" y="390809"/>
                </a:cubicBezTo>
                <a:cubicBezTo>
                  <a:pt x="2822286" y="394608"/>
                  <a:pt x="2829536" y="397930"/>
                  <a:pt x="2836976" y="400754"/>
                </a:cubicBezTo>
                <a:cubicBezTo>
                  <a:pt x="2840596" y="403559"/>
                  <a:pt x="2844534" y="405926"/>
                  <a:pt x="2848711" y="407816"/>
                </a:cubicBezTo>
                <a:cubicBezTo>
                  <a:pt x="2849278" y="409297"/>
                  <a:pt x="2850700" y="410282"/>
                  <a:pt x="2852291" y="410302"/>
                </a:cubicBezTo>
                <a:lnTo>
                  <a:pt x="2854280" y="411794"/>
                </a:lnTo>
                <a:cubicBezTo>
                  <a:pt x="2854917" y="413414"/>
                  <a:pt x="2856419" y="414539"/>
                  <a:pt x="2858159" y="414678"/>
                </a:cubicBezTo>
                <a:cubicBezTo>
                  <a:pt x="2860447" y="417284"/>
                  <a:pt x="2863172" y="419471"/>
                  <a:pt x="2866215" y="421142"/>
                </a:cubicBezTo>
                <a:cubicBezTo>
                  <a:pt x="2866474" y="422744"/>
                  <a:pt x="2867786" y="423966"/>
                  <a:pt x="2869397" y="424126"/>
                </a:cubicBezTo>
                <a:cubicBezTo>
                  <a:pt x="2877901" y="431118"/>
                  <a:pt x="2885549" y="439103"/>
                  <a:pt x="2892173" y="447896"/>
                </a:cubicBezTo>
                <a:cubicBezTo>
                  <a:pt x="2890103" y="456081"/>
                  <a:pt x="2887070" y="463996"/>
                  <a:pt x="2883122" y="471466"/>
                </a:cubicBezTo>
                <a:cubicBezTo>
                  <a:pt x="2879940" y="476499"/>
                  <a:pt x="2877771" y="482108"/>
                  <a:pt x="2876757" y="487975"/>
                </a:cubicBezTo>
                <a:lnTo>
                  <a:pt x="2874668" y="492649"/>
                </a:lnTo>
                <a:cubicBezTo>
                  <a:pt x="2867826" y="502465"/>
                  <a:pt x="2862535" y="513256"/>
                  <a:pt x="2858955" y="524674"/>
                </a:cubicBezTo>
                <a:cubicBezTo>
                  <a:pt x="2854689" y="530452"/>
                  <a:pt x="2851088" y="536688"/>
                  <a:pt x="2848214" y="543271"/>
                </a:cubicBezTo>
                <a:cubicBezTo>
                  <a:pt x="2846572" y="544126"/>
                  <a:pt x="2845508" y="545798"/>
                  <a:pt x="2845429" y="547647"/>
                </a:cubicBezTo>
                <a:cubicBezTo>
                  <a:pt x="2835882" y="560676"/>
                  <a:pt x="2826931" y="574301"/>
                  <a:pt x="2816488" y="586732"/>
                </a:cubicBezTo>
                <a:cubicBezTo>
                  <a:pt x="2764662" y="649259"/>
                  <a:pt x="2693057" y="692243"/>
                  <a:pt x="2613503" y="708564"/>
                </a:cubicBezTo>
                <a:cubicBezTo>
                  <a:pt x="2601967" y="711050"/>
                  <a:pt x="2590430" y="713237"/>
                  <a:pt x="2578893" y="715525"/>
                </a:cubicBezTo>
                <a:cubicBezTo>
                  <a:pt x="2577630" y="714929"/>
                  <a:pt x="2576128" y="715158"/>
                  <a:pt x="2575115" y="716122"/>
                </a:cubicBezTo>
                <a:cubicBezTo>
                  <a:pt x="2571752" y="715705"/>
                  <a:pt x="2568341" y="716112"/>
                  <a:pt x="2565169" y="717316"/>
                </a:cubicBezTo>
                <a:cubicBezTo>
                  <a:pt x="2563846" y="716709"/>
                  <a:pt x="2562284" y="716938"/>
                  <a:pt x="2561191" y="717912"/>
                </a:cubicBezTo>
                <a:cubicBezTo>
                  <a:pt x="2556735" y="717733"/>
                  <a:pt x="2552279" y="718200"/>
                  <a:pt x="2547963" y="719305"/>
                </a:cubicBezTo>
                <a:cubicBezTo>
                  <a:pt x="2546392" y="718211"/>
                  <a:pt x="2544393" y="717952"/>
                  <a:pt x="2542593" y="718608"/>
                </a:cubicBezTo>
                <a:cubicBezTo>
                  <a:pt x="2534308" y="718330"/>
                  <a:pt x="2526024" y="718797"/>
                  <a:pt x="2517829" y="720000"/>
                </a:cubicBezTo>
                <a:cubicBezTo>
                  <a:pt x="2505735" y="718558"/>
                  <a:pt x="2493522" y="718558"/>
                  <a:pt x="2481429" y="720000"/>
                </a:cubicBezTo>
                <a:cubicBezTo>
                  <a:pt x="2473214" y="718648"/>
                  <a:pt x="2464879" y="718181"/>
                  <a:pt x="2456565" y="718608"/>
                </a:cubicBezTo>
                <a:cubicBezTo>
                  <a:pt x="2454855" y="717395"/>
                  <a:pt x="2452647" y="717127"/>
                  <a:pt x="2450698" y="717912"/>
                </a:cubicBezTo>
                <a:cubicBezTo>
                  <a:pt x="2446988" y="716848"/>
                  <a:pt x="2443100" y="716510"/>
                  <a:pt x="2439261" y="716918"/>
                </a:cubicBezTo>
                <a:cubicBezTo>
                  <a:pt x="2437669" y="715516"/>
                  <a:pt x="2435401" y="715207"/>
                  <a:pt x="2433493" y="716122"/>
                </a:cubicBezTo>
                <a:cubicBezTo>
                  <a:pt x="2430310" y="714988"/>
                  <a:pt x="2426918" y="714551"/>
                  <a:pt x="2423547" y="714830"/>
                </a:cubicBezTo>
                <a:cubicBezTo>
                  <a:pt x="2421966" y="713476"/>
                  <a:pt x="2419737" y="713208"/>
                  <a:pt x="2417878" y="714133"/>
                </a:cubicBezTo>
                <a:lnTo>
                  <a:pt x="2412011" y="713138"/>
                </a:lnTo>
                <a:cubicBezTo>
                  <a:pt x="2410469" y="711736"/>
                  <a:pt x="2408261" y="711349"/>
                  <a:pt x="2406341" y="712144"/>
                </a:cubicBezTo>
                <a:lnTo>
                  <a:pt x="2402363" y="711349"/>
                </a:lnTo>
                <a:cubicBezTo>
                  <a:pt x="2400802" y="709986"/>
                  <a:pt x="2398624" y="709608"/>
                  <a:pt x="2396694" y="710353"/>
                </a:cubicBezTo>
                <a:lnTo>
                  <a:pt x="2390926" y="709260"/>
                </a:lnTo>
                <a:cubicBezTo>
                  <a:pt x="2389932" y="708276"/>
                  <a:pt x="2388450" y="707967"/>
                  <a:pt x="2387147" y="708465"/>
                </a:cubicBezTo>
                <a:cubicBezTo>
                  <a:pt x="2382353" y="706455"/>
                  <a:pt x="2377221" y="705411"/>
                  <a:pt x="2372030" y="705381"/>
                </a:cubicBezTo>
                <a:cubicBezTo>
                  <a:pt x="2371015" y="704307"/>
                  <a:pt x="2369474" y="703880"/>
                  <a:pt x="2368052" y="704287"/>
                </a:cubicBezTo>
                <a:cubicBezTo>
                  <a:pt x="2364999" y="702636"/>
                  <a:pt x="2361577" y="701791"/>
                  <a:pt x="2358106" y="701801"/>
                </a:cubicBezTo>
                <a:cubicBezTo>
                  <a:pt x="2357181" y="700716"/>
                  <a:pt x="2355689" y="700289"/>
                  <a:pt x="2354327" y="700707"/>
                </a:cubicBezTo>
                <a:cubicBezTo>
                  <a:pt x="2349891" y="698498"/>
                  <a:pt x="2345049" y="697216"/>
                  <a:pt x="2340106" y="696928"/>
                </a:cubicBezTo>
                <a:cubicBezTo>
                  <a:pt x="2338563" y="695864"/>
                  <a:pt x="2336932" y="694939"/>
                  <a:pt x="2335231" y="694143"/>
                </a:cubicBezTo>
                <a:lnTo>
                  <a:pt x="2290179" y="678926"/>
                </a:lnTo>
                <a:cubicBezTo>
                  <a:pt x="2288111" y="678062"/>
                  <a:pt x="2285853" y="677713"/>
                  <a:pt x="2283616" y="677932"/>
                </a:cubicBezTo>
                <a:lnTo>
                  <a:pt x="2278842" y="675844"/>
                </a:lnTo>
                <a:cubicBezTo>
                  <a:pt x="2277847" y="674232"/>
                  <a:pt x="2276057" y="673288"/>
                  <a:pt x="2274167" y="673357"/>
                </a:cubicBezTo>
                <a:lnTo>
                  <a:pt x="2272477" y="672363"/>
                </a:lnTo>
                <a:cubicBezTo>
                  <a:pt x="2260940" y="661919"/>
                  <a:pt x="2260642" y="649090"/>
                  <a:pt x="2263228" y="634769"/>
                </a:cubicBezTo>
                <a:cubicBezTo>
                  <a:pt x="2270875" y="587299"/>
                  <a:pt x="2284411" y="540954"/>
                  <a:pt x="2303507" y="496827"/>
                </a:cubicBezTo>
                <a:cubicBezTo>
                  <a:pt x="2317868" y="464196"/>
                  <a:pt x="2335879" y="433296"/>
                  <a:pt x="2357212" y="404732"/>
                </a:cubicBezTo>
                <a:cubicBezTo>
                  <a:pt x="2358902" y="402445"/>
                  <a:pt x="2361487" y="400555"/>
                  <a:pt x="2361487" y="397473"/>
                </a:cubicBezTo>
                <a:lnTo>
                  <a:pt x="2362681" y="395881"/>
                </a:lnTo>
                <a:cubicBezTo>
                  <a:pt x="2369902" y="389884"/>
                  <a:pt x="2375999" y="382644"/>
                  <a:pt x="2380683" y="374498"/>
                </a:cubicBezTo>
                <a:lnTo>
                  <a:pt x="2381876" y="372907"/>
                </a:lnTo>
                <a:cubicBezTo>
                  <a:pt x="2393193" y="363449"/>
                  <a:pt x="2403677" y="353036"/>
                  <a:pt x="2413204" y="341778"/>
                </a:cubicBezTo>
                <a:lnTo>
                  <a:pt x="2413800" y="341281"/>
                </a:lnTo>
                <a:cubicBezTo>
                  <a:pt x="2418346" y="339541"/>
                  <a:pt x="2422144" y="336269"/>
                  <a:pt x="2424541" y="332031"/>
                </a:cubicBezTo>
                <a:close/>
                <a:moveTo>
                  <a:pt x="1298264" y="327756"/>
                </a:moveTo>
                <a:cubicBezTo>
                  <a:pt x="1304331" y="328551"/>
                  <a:pt x="1304331" y="333027"/>
                  <a:pt x="1304331" y="337701"/>
                </a:cubicBezTo>
                <a:cubicBezTo>
                  <a:pt x="1304311" y="356418"/>
                  <a:pt x="1305445" y="375116"/>
                  <a:pt x="1307712" y="393693"/>
                </a:cubicBezTo>
                <a:cubicBezTo>
                  <a:pt x="1309174" y="407258"/>
                  <a:pt x="1311531" y="420715"/>
                  <a:pt x="1314773" y="433972"/>
                </a:cubicBezTo>
                <a:cubicBezTo>
                  <a:pt x="1317806" y="442525"/>
                  <a:pt x="1315768" y="452063"/>
                  <a:pt x="1309502" y="458636"/>
                </a:cubicBezTo>
                <a:cubicBezTo>
                  <a:pt x="1307851" y="460158"/>
                  <a:pt x="1306767" y="462187"/>
                  <a:pt x="1306419" y="464405"/>
                </a:cubicBezTo>
                <a:cubicBezTo>
                  <a:pt x="1305931" y="464713"/>
                  <a:pt x="1305544" y="465161"/>
                  <a:pt x="1305326" y="465697"/>
                </a:cubicBezTo>
                <a:cubicBezTo>
                  <a:pt x="1302809" y="466881"/>
                  <a:pt x="1301029" y="469218"/>
                  <a:pt x="1300551" y="471963"/>
                </a:cubicBezTo>
                <a:cubicBezTo>
                  <a:pt x="1300104" y="472331"/>
                  <a:pt x="1299755" y="472809"/>
                  <a:pt x="1299557" y="473356"/>
                </a:cubicBezTo>
                <a:cubicBezTo>
                  <a:pt x="1297638" y="474469"/>
                  <a:pt x="1296046" y="476081"/>
                  <a:pt x="1294982" y="478030"/>
                </a:cubicBezTo>
                <a:cubicBezTo>
                  <a:pt x="1283475" y="495335"/>
                  <a:pt x="1273499" y="513604"/>
                  <a:pt x="1265146" y="532629"/>
                </a:cubicBezTo>
                <a:cubicBezTo>
                  <a:pt x="1264061" y="534569"/>
                  <a:pt x="1263545" y="536778"/>
                  <a:pt x="1263654" y="538995"/>
                </a:cubicBezTo>
                <a:lnTo>
                  <a:pt x="1261367" y="543669"/>
                </a:lnTo>
                <a:cubicBezTo>
                  <a:pt x="1255718" y="556190"/>
                  <a:pt x="1250575" y="568931"/>
                  <a:pt x="1245951" y="581859"/>
                </a:cubicBezTo>
                <a:cubicBezTo>
                  <a:pt x="1242322" y="585828"/>
                  <a:pt x="1240839" y="591317"/>
                  <a:pt x="1241973" y="596578"/>
                </a:cubicBezTo>
                <a:cubicBezTo>
                  <a:pt x="1242281" y="600130"/>
                  <a:pt x="1244937" y="603023"/>
                  <a:pt x="1248438" y="603640"/>
                </a:cubicBezTo>
                <a:lnTo>
                  <a:pt x="1251322" y="605032"/>
                </a:lnTo>
                <a:cubicBezTo>
                  <a:pt x="1254146" y="607300"/>
                  <a:pt x="1257647" y="608563"/>
                  <a:pt x="1261267" y="608613"/>
                </a:cubicBezTo>
                <a:cubicBezTo>
                  <a:pt x="1310288" y="616360"/>
                  <a:pt x="1359965" y="619165"/>
                  <a:pt x="1409552" y="616967"/>
                </a:cubicBezTo>
                <a:cubicBezTo>
                  <a:pt x="1412754" y="617255"/>
                  <a:pt x="1415967" y="616589"/>
                  <a:pt x="1418802" y="615077"/>
                </a:cubicBezTo>
                <a:cubicBezTo>
                  <a:pt x="1422084" y="615724"/>
                  <a:pt x="1425465" y="615724"/>
                  <a:pt x="1428747" y="615077"/>
                </a:cubicBezTo>
                <a:cubicBezTo>
                  <a:pt x="1439597" y="615246"/>
                  <a:pt x="1450379" y="613427"/>
                  <a:pt x="1460572" y="609706"/>
                </a:cubicBezTo>
                <a:cubicBezTo>
                  <a:pt x="1484262" y="603222"/>
                  <a:pt x="1507047" y="593794"/>
                  <a:pt x="1528400" y="581661"/>
                </a:cubicBezTo>
                <a:cubicBezTo>
                  <a:pt x="1532358" y="580079"/>
                  <a:pt x="1535799" y="577424"/>
                  <a:pt x="1538345" y="574002"/>
                </a:cubicBezTo>
                <a:cubicBezTo>
                  <a:pt x="1549941" y="567329"/>
                  <a:pt x="1560802" y="559463"/>
                  <a:pt x="1570767" y="550532"/>
                </a:cubicBezTo>
                <a:cubicBezTo>
                  <a:pt x="1572547" y="550183"/>
                  <a:pt x="1573999" y="548880"/>
                  <a:pt x="1574546" y="547150"/>
                </a:cubicBezTo>
                <a:cubicBezTo>
                  <a:pt x="1577589" y="545699"/>
                  <a:pt x="1580245" y="543559"/>
                  <a:pt x="1582304" y="540884"/>
                </a:cubicBezTo>
                <a:cubicBezTo>
                  <a:pt x="1584014" y="540576"/>
                  <a:pt x="1585377" y="539293"/>
                  <a:pt x="1585784" y="537603"/>
                </a:cubicBezTo>
                <a:cubicBezTo>
                  <a:pt x="1595988" y="529149"/>
                  <a:pt x="1605129" y="519492"/>
                  <a:pt x="1613035" y="508861"/>
                </a:cubicBezTo>
                <a:cubicBezTo>
                  <a:pt x="1614716" y="508214"/>
                  <a:pt x="1615870" y="506672"/>
                  <a:pt x="1616019" y="504883"/>
                </a:cubicBezTo>
                <a:cubicBezTo>
                  <a:pt x="1617978" y="503331"/>
                  <a:pt x="1619598" y="501401"/>
                  <a:pt x="1620793" y="499214"/>
                </a:cubicBezTo>
                <a:cubicBezTo>
                  <a:pt x="1622483" y="498647"/>
                  <a:pt x="1623666" y="497115"/>
                  <a:pt x="1623776" y="495335"/>
                </a:cubicBezTo>
                <a:lnTo>
                  <a:pt x="1626461" y="491654"/>
                </a:lnTo>
                <a:cubicBezTo>
                  <a:pt x="1628052" y="491078"/>
                  <a:pt x="1629126" y="489566"/>
                  <a:pt x="1629147" y="487876"/>
                </a:cubicBezTo>
                <a:lnTo>
                  <a:pt x="1630340" y="485887"/>
                </a:lnTo>
                <a:cubicBezTo>
                  <a:pt x="1634159" y="482992"/>
                  <a:pt x="1637192" y="479203"/>
                  <a:pt x="1639191" y="474847"/>
                </a:cubicBezTo>
                <a:cubicBezTo>
                  <a:pt x="1653632" y="451277"/>
                  <a:pt x="1663737" y="425300"/>
                  <a:pt x="1669028" y="398169"/>
                </a:cubicBezTo>
                <a:cubicBezTo>
                  <a:pt x="1671016" y="387825"/>
                  <a:pt x="1674398" y="386334"/>
                  <a:pt x="1684343" y="390809"/>
                </a:cubicBezTo>
                <a:cubicBezTo>
                  <a:pt x="1691334" y="394608"/>
                  <a:pt x="1698585" y="397930"/>
                  <a:pt x="1706024" y="400754"/>
                </a:cubicBezTo>
                <a:cubicBezTo>
                  <a:pt x="1709644" y="403559"/>
                  <a:pt x="1713583" y="405926"/>
                  <a:pt x="1717759" y="407816"/>
                </a:cubicBezTo>
                <a:cubicBezTo>
                  <a:pt x="1718326" y="409297"/>
                  <a:pt x="1719748" y="410282"/>
                  <a:pt x="1721339" y="410302"/>
                </a:cubicBezTo>
                <a:lnTo>
                  <a:pt x="1723328" y="411794"/>
                </a:lnTo>
                <a:cubicBezTo>
                  <a:pt x="1723965" y="413414"/>
                  <a:pt x="1725467" y="414539"/>
                  <a:pt x="1727208" y="414678"/>
                </a:cubicBezTo>
                <a:cubicBezTo>
                  <a:pt x="1729495" y="417284"/>
                  <a:pt x="1732221" y="419471"/>
                  <a:pt x="1735263" y="421142"/>
                </a:cubicBezTo>
                <a:cubicBezTo>
                  <a:pt x="1735522" y="422744"/>
                  <a:pt x="1736835" y="423966"/>
                  <a:pt x="1738446" y="424126"/>
                </a:cubicBezTo>
                <a:cubicBezTo>
                  <a:pt x="1746949" y="431118"/>
                  <a:pt x="1754597" y="439103"/>
                  <a:pt x="1761221" y="447896"/>
                </a:cubicBezTo>
                <a:cubicBezTo>
                  <a:pt x="1759152" y="456081"/>
                  <a:pt x="1756119" y="463996"/>
                  <a:pt x="1752171" y="471466"/>
                </a:cubicBezTo>
                <a:cubicBezTo>
                  <a:pt x="1748988" y="476499"/>
                  <a:pt x="1746820" y="482108"/>
                  <a:pt x="1745806" y="487975"/>
                </a:cubicBezTo>
                <a:lnTo>
                  <a:pt x="1743716" y="492649"/>
                </a:lnTo>
                <a:cubicBezTo>
                  <a:pt x="1736874" y="502465"/>
                  <a:pt x="1731583" y="513256"/>
                  <a:pt x="1728003" y="524674"/>
                </a:cubicBezTo>
                <a:cubicBezTo>
                  <a:pt x="1723737" y="530452"/>
                  <a:pt x="1720137" y="536688"/>
                  <a:pt x="1717262" y="543271"/>
                </a:cubicBezTo>
                <a:cubicBezTo>
                  <a:pt x="1715621" y="544126"/>
                  <a:pt x="1714557" y="545798"/>
                  <a:pt x="1714477" y="547647"/>
                </a:cubicBezTo>
                <a:cubicBezTo>
                  <a:pt x="1704930" y="560676"/>
                  <a:pt x="1695980" y="574301"/>
                  <a:pt x="1685536" y="586732"/>
                </a:cubicBezTo>
                <a:cubicBezTo>
                  <a:pt x="1633711" y="649259"/>
                  <a:pt x="1562105" y="692243"/>
                  <a:pt x="1482551" y="708564"/>
                </a:cubicBezTo>
                <a:cubicBezTo>
                  <a:pt x="1471015" y="711050"/>
                  <a:pt x="1459478" y="713237"/>
                  <a:pt x="1447942" y="715525"/>
                </a:cubicBezTo>
                <a:cubicBezTo>
                  <a:pt x="1446678" y="714929"/>
                  <a:pt x="1445177" y="715158"/>
                  <a:pt x="1444163" y="716122"/>
                </a:cubicBezTo>
                <a:cubicBezTo>
                  <a:pt x="1440801" y="715705"/>
                  <a:pt x="1437390" y="716112"/>
                  <a:pt x="1434218" y="717316"/>
                </a:cubicBezTo>
                <a:cubicBezTo>
                  <a:pt x="1432895" y="716709"/>
                  <a:pt x="1431333" y="716938"/>
                  <a:pt x="1430239" y="717912"/>
                </a:cubicBezTo>
                <a:cubicBezTo>
                  <a:pt x="1425783" y="717733"/>
                  <a:pt x="1421328" y="718200"/>
                  <a:pt x="1417011" y="719305"/>
                </a:cubicBezTo>
                <a:cubicBezTo>
                  <a:pt x="1415440" y="718211"/>
                  <a:pt x="1413441" y="717952"/>
                  <a:pt x="1411641" y="718608"/>
                </a:cubicBezTo>
                <a:cubicBezTo>
                  <a:pt x="1403356" y="718330"/>
                  <a:pt x="1395072" y="718797"/>
                  <a:pt x="1386877" y="720000"/>
                </a:cubicBezTo>
                <a:cubicBezTo>
                  <a:pt x="1374783" y="718558"/>
                  <a:pt x="1362570" y="718558"/>
                  <a:pt x="1350477" y="720000"/>
                </a:cubicBezTo>
                <a:cubicBezTo>
                  <a:pt x="1342262" y="718648"/>
                  <a:pt x="1333928" y="718181"/>
                  <a:pt x="1325613" y="718608"/>
                </a:cubicBezTo>
                <a:cubicBezTo>
                  <a:pt x="1323903" y="717395"/>
                  <a:pt x="1321696" y="717127"/>
                  <a:pt x="1319746" y="717912"/>
                </a:cubicBezTo>
                <a:cubicBezTo>
                  <a:pt x="1316036" y="716848"/>
                  <a:pt x="1312148" y="716510"/>
                  <a:pt x="1308309" y="716918"/>
                </a:cubicBezTo>
                <a:cubicBezTo>
                  <a:pt x="1306717" y="715516"/>
                  <a:pt x="1304450" y="715207"/>
                  <a:pt x="1302541" y="716122"/>
                </a:cubicBezTo>
                <a:cubicBezTo>
                  <a:pt x="1299358" y="714988"/>
                  <a:pt x="1295966" y="714551"/>
                  <a:pt x="1292596" y="714830"/>
                </a:cubicBezTo>
                <a:cubicBezTo>
                  <a:pt x="1291014" y="713476"/>
                  <a:pt x="1288785" y="713208"/>
                  <a:pt x="1286926" y="714133"/>
                </a:cubicBezTo>
                <a:lnTo>
                  <a:pt x="1281059" y="713138"/>
                </a:lnTo>
                <a:cubicBezTo>
                  <a:pt x="1279517" y="711736"/>
                  <a:pt x="1277309" y="711349"/>
                  <a:pt x="1275389" y="712144"/>
                </a:cubicBezTo>
                <a:lnTo>
                  <a:pt x="1271411" y="711349"/>
                </a:lnTo>
                <a:cubicBezTo>
                  <a:pt x="1269850" y="709986"/>
                  <a:pt x="1267672" y="709608"/>
                  <a:pt x="1265742" y="710353"/>
                </a:cubicBezTo>
                <a:lnTo>
                  <a:pt x="1259974" y="709260"/>
                </a:lnTo>
                <a:cubicBezTo>
                  <a:pt x="1258980" y="708276"/>
                  <a:pt x="1257498" y="707967"/>
                  <a:pt x="1256195" y="708465"/>
                </a:cubicBezTo>
                <a:cubicBezTo>
                  <a:pt x="1251401" y="706455"/>
                  <a:pt x="1246269" y="705411"/>
                  <a:pt x="1241078" y="705381"/>
                </a:cubicBezTo>
                <a:cubicBezTo>
                  <a:pt x="1240063" y="704307"/>
                  <a:pt x="1238522" y="703880"/>
                  <a:pt x="1237100" y="704287"/>
                </a:cubicBezTo>
                <a:cubicBezTo>
                  <a:pt x="1234047" y="702636"/>
                  <a:pt x="1230625" y="701791"/>
                  <a:pt x="1227154" y="701801"/>
                </a:cubicBezTo>
                <a:cubicBezTo>
                  <a:pt x="1226229" y="700716"/>
                  <a:pt x="1224737" y="700289"/>
                  <a:pt x="1223375" y="700707"/>
                </a:cubicBezTo>
                <a:cubicBezTo>
                  <a:pt x="1218939" y="698498"/>
                  <a:pt x="1214097" y="697216"/>
                  <a:pt x="1209154" y="696928"/>
                </a:cubicBezTo>
                <a:cubicBezTo>
                  <a:pt x="1207611" y="695864"/>
                  <a:pt x="1205980" y="694939"/>
                  <a:pt x="1204280" y="694143"/>
                </a:cubicBezTo>
                <a:lnTo>
                  <a:pt x="1159227" y="678926"/>
                </a:lnTo>
                <a:cubicBezTo>
                  <a:pt x="1157159" y="678062"/>
                  <a:pt x="1154901" y="677713"/>
                  <a:pt x="1152664" y="677932"/>
                </a:cubicBezTo>
                <a:lnTo>
                  <a:pt x="1147890" y="675844"/>
                </a:lnTo>
                <a:cubicBezTo>
                  <a:pt x="1146895" y="674232"/>
                  <a:pt x="1145105" y="673288"/>
                  <a:pt x="1143216" y="673357"/>
                </a:cubicBezTo>
                <a:lnTo>
                  <a:pt x="1141525" y="672363"/>
                </a:lnTo>
                <a:cubicBezTo>
                  <a:pt x="1129989" y="661919"/>
                  <a:pt x="1129690" y="649090"/>
                  <a:pt x="1132276" y="634769"/>
                </a:cubicBezTo>
                <a:cubicBezTo>
                  <a:pt x="1139923" y="587299"/>
                  <a:pt x="1153459" y="540954"/>
                  <a:pt x="1172555" y="496827"/>
                </a:cubicBezTo>
                <a:cubicBezTo>
                  <a:pt x="1186916" y="464196"/>
                  <a:pt x="1204927" y="433296"/>
                  <a:pt x="1226260" y="404732"/>
                </a:cubicBezTo>
                <a:cubicBezTo>
                  <a:pt x="1227950" y="402445"/>
                  <a:pt x="1230535" y="400555"/>
                  <a:pt x="1230535" y="397473"/>
                </a:cubicBezTo>
                <a:lnTo>
                  <a:pt x="1231729" y="395881"/>
                </a:lnTo>
                <a:cubicBezTo>
                  <a:pt x="1238950" y="389884"/>
                  <a:pt x="1245047" y="382644"/>
                  <a:pt x="1249731" y="374498"/>
                </a:cubicBezTo>
                <a:lnTo>
                  <a:pt x="1250924" y="372907"/>
                </a:lnTo>
                <a:cubicBezTo>
                  <a:pt x="1262241" y="363449"/>
                  <a:pt x="1272725" y="353036"/>
                  <a:pt x="1282252" y="341778"/>
                </a:cubicBezTo>
                <a:lnTo>
                  <a:pt x="1282849" y="341281"/>
                </a:lnTo>
                <a:cubicBezTo>
                  <a:pt x="1287394" y="339541"/>
                  <a:pt x="1291192" y="336269"/>
                  <a:pt x="1293590" y="332031"/>
                </a:cubicBezTo>
                <a:close/>
                <a:moveTo>
                  <a:pt x="167312" y="327756"/>
                </a:moveTo>
                <a:cubicBezTo>
                  <a:pt x="173379" y="328551"/>
                  <a:pt x="173379" y="333027"/>
                  <a:pt x="173379" y="337701"/>
                </a:cubicBezTo>
                <a:cubicBezTo>
                  <a:pt x="173359" y="356418"/>
                  <a:pt x="174493" y="375116"/>
                  <a:pt x="176761" y="393693"/>
                </a:cubicBezTo>
                <a:cubicBezTo>
                  <a:pt x="178222" y="407258"/>
                  <a:pt x="180579" y="420715"/>
                  <a:pt x="183821" y="433972"/>
                </a:cubicBezTo>
                <a:cubicBezTo>
                  <a:pt x="186854" y="442525"/>
                  <a:pt x="184816" y="452063"/>
                  <a:pt x="178550" y="458636"/>
                </a:cubicBezTo>
                <a:cubicBezTo>
                  <a:pt x="176899" y="460158"/>
                  <a:pt x="175816" y="462187"/>
                  <a:pt x="175467" y="464405"/>
                </a:cubicBezTo>
                <a:cubicBezTo>
                  <a:pt x="174979" y="464713"/>
                  <a:pt x="174592" y="465161"/>
                  <a:pt x="174374" y="465697"/>
                </a:cubicBezTo>
                <a:cubicBezTo>
                  <a:pt x="171857" y="466881"/>
                  <a:pt x="170077" y="469218"/>
                  <a:pt x="169599" y="471963"/>
                </a:cubicBezTo>
                <a:cubicBezTo>
                  <a:pt x="169152" y="472331"/>
                  <a:pt x="168803" y="472809"/>
                  <a:pt x="168605" y="473356"/>
                </a:cubicBezTo>
                <a:cubicBezTo>
                  <a:pt x="166686" y="474469"/>
                  <a:pt x="165094" y="476081"/>
                  <a:pt x="164031" y="478030"/>
                </a:cubicBezTo>
                <a:cubicBezTo>
                  <a:pt x="152523" y="495335"/>
                  <a:pt x="142547" y="513604"/>
                  <a:pt x="134194" y="532629"/>
                </a:cubicBezTo>
                <a:cubicBezTo>
                  <a:pt x="133110" y="534569"/>
                  <a:pt x="132593" y="536778"/>
                  <a:pt x="132702" y="538995"/>
                </a:cubicBezTo>
                <a:lnTo>
                  <a:pt x="130415" y="543669"/>
                </a:lnTo>
                <a:cubicBezTo>
                  <a:pt x="124766" y="556190"/>
                  <a:pt x="119623" y="568931"/>
                  <a:pt x="114999" y="581859"/>
                </a:cubicBezTo>
                <a:cubicBezTo>
                  <a:pt x="111370" y="585828"/>
                  <a:pt x="109887" y="591317"/>
                  <a:pt x="111021" y="596578"/>
                </a:cubicBezTo>
                <a:cubicBezTo>
                  <a:pt x="111329" y="600130"/>
                  <a:pt x="113985" y="603023"/>
                  <a:pt x="117486" y="603640"/>
                </a:cubicBezTo>
                <a:lnTo>
                  <a:pt x="120370" y="605032"/>
                </a:lnTo>
                <a:cubicBezTo>
                  <a:pt x="123194" y="607300"/>
                  <a:pt x="126695" y="608563"/>
                  <a:pt x="130315" y="608613"/>
                </a:cubicBezTo>
                <a:cubicBezTo>
                  <a:pt x="179336" y="616360"/>
                  <a:pt x="229013" y="619165"/>
                  <a:pt x="278600" y="616967"/>
                </a:cubicBezTo>
                <a:cubicBezTo>
                  <a:pt x="281802" y="617255"/>
                  <a:pt x="285015" y="616589"/>
                  <a:pt x="287850" y="615077"/>
                </a:cubicBezTo>
                <a:cubicBezTo>
                  <a:pt x="291132" y="615724"/>
                  <a:pt x="294513" y="615724"/>
                  <a:pt x="297795" y="615077"/>
                </a:cubicBezTo>
                <a:cubicBezTo>
                  <a:pt x="308645" y="615246"/>
                  <a:pt x="319427" y="613427"/>
                  <a:pt x="329621" y="609706"/>
                </a:cubicBezTo>
                <a:cubicBezTo>
                  <a:pt x="353310" y="603222"/>
                  <a:pt x="376095" y="593794"/>
                  <a:pt x="397447" y="581661"/>
                </a:cubicBezTo>
                <a:cubicBezTo>
                  <a:pt x="401406" y="580079"/>
                  <a:pt x="404847" y="577424"/>
                  <a:pt x="407393" y="574002"/>
                </a:cubicBezTo>
                <a:cubicBezTo>
                  <a:pt x="418989" y="567329"/>
                  <a:pt x="429850" y="559463"/>
                  <a:pt x="439815" y="550532"/>
                </a:cubicBezTo>
                <a:cubicBezTo>
                  <a:pt x="441596" y="550183"/>
                  <a:pt x="443047" y="548880"/>
                  <a:pt x="443594" y="547150"/>
                </a:cubicBezTo>
                <a:cubicBezTo>
                  <a:pt x="446638" y="545699"/>
                  <a:pt x="449293" y="543559"/>
                  <a:pt x="451352" y="540884"/>
                </a:cubicBezTo>
                <a:cubicBezTo>
                  <a:pt x="453062" y="540576"/>
                  <a:pt x="454425" y="539293"/>
                  <a:pt x="454832" y="537603"/>
                </a:cubicBezTo>
                <a:cubicBezTo>
                  <a:pt x="465036" y="529149"/>
                  <a:pt x="474177" y="519492"/>
                  <a:pt x="482083" y="508861"/>
                </a:cubicBezTo>
                <a:cubicBezTo>
                  <a:pt x="483764" y="508214"/>
                  <a:pt x="484918" y="506672"/>
                  <a:pt x="485067" y="504883"/>
                </a:cubicBezTo>
                <a:cubicBezTo>
                  <a:pt x="487026" y="503331"/>
                  <a:pt x="488646" y="501401"/>
                  <a:pt x="489841" y="499214"/>
                </a:cubicBezTo>
                <a:cubicBezTo>
                  <a:pt x="491531" y="498647"/>
                  <a:pt x="492714" y="497115"/>
                  <a:pt x="492824" y="495335"/>
                </a:cubicBezTo>
                <a:lnTo>
                  <a:pt x="495509" y="491654"/>
                </a:lnTo>
                <a:cubicBezTo>
                  <a:pt x="497101" y="491078"/>
                  <a:pt x="498174" y="489566"/>
                  <a:pt x="498195" y="487876"/>
                </a:cubicBezTo>
                <a:lnTo>
                  <a:pt x="499388" y="485887"/>
                </a:lnTo>
                <a:cubicBezTo>
                  <a:pt x="503207" y="482992"/>
                  <a:pt x="506240" y="479203"/>
                  <a:pt x="508239" y="474847"/>
                </a:cubicBezTo>
                <a:cubicBezTo>
                  <a:pt x="522680" y="451277"/>
                  <a:pt x="532785" y="425300"/>
                  <a:pt x="538075" y="398169"/>
                </a:cubicBezTo>
                <a:cubicBezTo>
                  <a:pt x="540065" y="387825"/>
                  <a:pt x="543445" y="386334"/>
                  <a:pt x="553391" y="390809"/>
                </a:cubicBezTo>
                <a:cubicBezTo>
                  <a:pt x="560382" y="394608"/>
                  <a:pt x="567633" y="397930"/>
                  <a:pt x="575072" y="400754"/>
                </a:cubicBezTo>
                <a:cubicBezTo>
                  <a:pt x="578692" y="403559"/>
                  <a:pt x="582631" y="405926"/>
                  <a:pt x="586807" y="407816"/>
                </a:cubicBezTo>
                <a:cubicBezTo>
                  <a:pt x="587374" y="409297"/>
                  <a:pt x="588796" y="410282"/>
                  <a:pt x="590388" y="410302"/>
                </a:cubicBezTo>
                <a:lnTo>
                  <a:pt x="592377" y="411794"/>
                </a:lnTo>
                <a:cubicBezTo>
                  <a:pt x="593014" y="413414"/>
                  <a:pt x="594515" y="414539"/>
                  <a:pt x="596256" y="414678"/>
                </a:cubicBezTo>
                <a:cubicBezTo>
                  <a:pt x="598543" y="417284"/>
                  <a:pt x="601269" y="419471"/>
                  <a:pt x="604311" y="421142"/>
                </a:cubicBezTo>
                <a:cubicBezTo>
                  <a:pt x="604570" y="422744"/>
                  <a:pt x="605883" y="423966"/>
                  <a:pt x="607494" y="424126"/>
                </a:cubicBezTo>
                <a:cubicBezTo>
                  <a:pt x="615997" y="431118"/>
                  <a:pt x="623645" y="439103"/>
                  <a:pt x="630269" y="447896"/>
                </a:cubicBezTo>
                <a:cubicBezTo>
                  <a:pt x="628200" y="456081"/>
                  <a:pt x="625167" y="463996"/>
                  <a:pt x="621219" y="471466"/>
                </a:cubicBezTo>
                <a:cubicBezTo>
                  <a:pt x="618036" y="476499"/>
                  <a:pt x="615868" y="482108"/>
                  <a:pt x="614854" y="487975"/>
                </a:cubicBezTo>
                <a:lnTo>
                  <a:pt x="612764" y="492649"/>
                </a:lnTo>
                <a:cubicBezTo>
                  <a:pt x="605922" y="502465"/>
                  <a:pt x="600632" y="513256"/>
                  <a:pt x="597051" y="524674"/>
                </a:cubicBezTo>
                <a:cubicBezTo>
                  <a:pt x="592785" y="530452"/>
                  <a:pt x="589185" y="536688"/>
                  <a:pt x="586310" y="543271"/>
                </a:cubicBezTo>
                <a:cubicBezTo>
                  <a:pt x="584669" y="544126"/>
                  <a:pt x="583605" y="545798"/>
                  <a:pt x="583526" y="547647"/>
                </a:cubicBezTo>
                <a:cubicBezTo>
                  <a:pt x="573978" y="560676"/>
                  <a:pt x="565028" y="574301"/>
                  <a:pt x="554584" y="586732"/>
                </a:cubicBezTo>
                <a:cubicBezTo>
                  <a:pt x="502759" y="649259"/>
                  <a:pt x="431153" y="692243"/>
                  <a:pt x="351600" y="708564"/>
                </a:cubicBezTo>
                <a:cubicBezTo>
                  <a:pt x="340063" y="711050"/>
                  <a:pt x="328526" y="713237"/>
                  <a:pt x="316990" y="715525"/>
                </a:cubicBezTo>
                <a:cubicBezTo>
                  <a:pt x="315726" y="714929"/>
                  <a:pt x="314225" y="715158"/>
                  <a:pt x="313211" y="716122"/>
                </a:cubicBezTo>
                <a:cubicBezTo>
                  <a:pt x="309849" y="715705"/>
                  <a:pt x="306438" y="716112"/>
                  <a:pt x="303266" y="717316"/>
                </a:cubicBezTo>
                <a:cubicBezTo>
                  <a:pt x="301943" y="716709"/>
                  <a:pt x="300381" y="716938"/>
                  <a:pt x="299288" y="717912"/>
                </a:cubicBezTo>
                <a:cubicBezTo>
                  <a:pt x="294831" y="717733"/>
                  <a:pt x="290376" y="718200"/>
                  <a:pt x="286059" y="719305"/>
                </a:cubicBezTo>
                <a:cubicBezTo>
                  <a:pt x="284488" y="718211"/>
                  <a:pt x="282489" y="717952"/>
                  <a:pt x="280689" y="718608"/>
                </a:cubicBezTo>
                <a:cubicBezTo>
                  <a:pt x="272404" y="718330"/>
                  <a:pt x="264120" y="718797"/>
                  <a:pt x="255925" y="720000"/>
                </a:cubicBezTo>
                <a:cubicBezTo>
                  <a:pt x="243831" y="718558"/>
                  <a:pt x="231618" y="718558"/>
                  <a:pt x="219525" y="720000"/>
                </a:cubicBezTo>
                <a:cubicBezTo>
                  <a:pt x="211310" y="718648"/>
                  <a:pt x="202976" y="718181"/>
                  <a:pt x="194661" y="718608"/>
                </a:cubicBezTo>
                <a:cubicBezTo>
                  <a:pt x="192951" y="717395"/>
                  <a:pt x="190744" y="717127"/>
                  <a:pt x="188794" y="717912"/>
                </a:cubicBezTo>
                <a:cubicBezTo>
                  <a:pt x="185084" y="716848"/>
                  <a:pt x="181196" y="716510"/>
                  <a:pt x="177357" y="716918"/>
                </a:cubicBezTo>
                <a:cubicBezTo>
                  <a:pt x="175766" y="715516"/>
                  <a:pt x="173498" y="715207"/>
                  <a:pt x="171589" y="716122"/>
                </a:cubicBezTo>
                <a:cubicBezTo>
                  <a:pt x="168406" y="714988"/>
                  <a:pt x="165014" y="714551"/>
                  <a:pt x="161644" y="714830"/>
                </a:cubicBezTo>
                <a:cubicBezTo>
                  <a:pt x="160062" y="713476"/>
                  <a:pt x="157834" y="713208"/>
                  <a:pt x="155974" y="714133"/>
                </a:cubicBezTo>
                <a:lnTo>
                  <a:pt x="150107" y="713138"/>
                </a:lnTo>
                <a:cubicBezTo>
                  <a:pt x="148565" y="711736"/>
                  <a:pt x="146358" y="711349"/>
                  <a:pt x="144437" y="712144"/>
                </a:cubicBezTo>
                <a:lnTo>
                  <a:pt x="140459" y="711349"/>
                </a:lnTo>
                <a:cubicBezTo>
                  <a:pt x="138898" y="709986"/>
                  <a:pt x="136720" y="709608"/>
                  <a:pt x="134791" y="710353"/>
                </a:cubicBezTo>
                <a:lnTo>
                  <a:pt x="129022" y="709260"/>
                </a:lnTo>
                <a:cubicBezTo>
                  <a:pt x="128028" y="708276"/>
                  <a:pt x="126546" y="707967"/>
                  <a:pt x="125243" y="708465"/>
                </a:cubicBezTo>
                <a:cubicBezTo>
                  <a:pt x="120449" y="706455"/>
                  <a:pt x="115317" y="705411"/>
                  <a:pt x="110126" y="705381"/>
                </a:cubicBezTo>
                <a:cubicBezTo>
                  <a:pt x="109111" y="704307"/>
                  <a:pt x="107570" y="703880"/>
                  <a:pt x="106148" y="704287"/>
                </a:cubicBezTo>
                <a:cubicBezTo>
                  <a:pt x="103095" y="702636"/>
                  <a:pt x="99673" y="701791"/>
                  <a:pt x="96203" y="701801"/>
                </a:cubicBezTo>
                <a:cubicBezTo>
                  <a:pt x="95277" y="700716"/>
                  <a:pt x="93785" y="700289"/>
                  <a:pt x="92423" y="700707"/>
                </a:cubicBezTo>
                <a:cubicBezTo>
                  <a:pt x="87987" y="698498"/>
                  <a:pt x="83145" y="697216"/>
                  <a:pt x="78202" y="696928"/>
                </a:cubicBezTo>
                <a:cubicBezTo>
                  <a:pt x="76660" y="695864"/>
                  <a:pt x="75029" y="694939"/>
                  <a:pt x="73328" y="694143"/>
                </a:cubicBezTo>
                <a:lnTo>
                  <a:pt x="28275" y="678926"/>
                </a:lnTo>
                <a:cubicBezTo>
                  <a:pt x="26207" y="678062"/>
                  <a:pt x="23950" y="677713"/>
                  <a:pt x="21712" y="677932"/>
                </a:cubicBezTo>
                <a:lnTo>
                  <a:pt x="16938" y="675844"/>
                </a:lnTo>
                <a:cubicBezTo>
                  <a:pt x="15943" y="674232"/>
                  <a:pt x="14154" y="673288"/>
                  <a:pt x="12264" y="673357"/>
                </a:cubicBezTo>
                <a:lnTo>
                  <a:pt x="10573" y="672363"/>
                </a:lnTo>
                <a:cubicBezTo>
                  <a:pt x="-963" y="661919"/>
                  <a:pt x="-1262" y="649090"/>
                  <a:pt x="1324" y="634769"/>
                </a:cubicBezTo>
                <a:cubicBezTo>
                  <a:pt x="8971" y="587299"/>
                  <a:pt x="22508" y="540954"/>
                  <a:pt x="41603" y="496827"/>
                </a:cubicBezTo>
                <a:cubicBezTo>
                  <a:pt x="55964" y="464196"/>
                  <a:pt x="73975" y="433296"/>
                  <a:pt x="95308" y="404732"/>
                </a:cubicBezTo>
                <a:cubicBezTo>
                  <a:pt x="96998" y="402445"/>
                  <a:pt x="99583" y="400555"/>
                  <a:pt x="99583" y="397473"/>
                </a:cubicBezTo>
                <a:lnTo>
                  <a:pt x="100777" y="395881"/>
                </a:lnTo>
                <a:cubicBezTo>
                  <a:pt x="107998" y="389884"/>
                  <a:pt x="114095" y="382644"/>
                  <a:pt x="118779" y="374498"/>
                </a:cubicBezTo>
                <a:lnTo>
                  <a:pt x="119972" y="372907"/>
                </a:lnTo>
                <a:cubicBezTo>
                  <a:pt x="131290" y="363449"/>
                  <a:pt x="141773" y="353036"/>
                  <a:pt x="151300" y="341778"/>
                </a:cubicBezTo>
                <a:lnTo>
                  <a:pt x="151897" y="341281"/>
                </a:lnTo>
                <a:cubicBezTo>
                  <a:pt x="156442" y="339541"/>
                  <a:pt x="160240" y="336269"/>
                  <a:pt x="162638" y="332031"/>
                </a:cubicBezTo>
                <a:close/>
                <a:moveTo>
                  <a:pt x="4918372" y="251276"/>
                </a:moveTo>
                <a:cubicBezTo>
                  <a:pt x="4921077" y="251971"/>
                  <a:pt x="4923921" y="251971"/>
                  <a:pt x="4926626" y="251276"/>
                </a:cubicBezTo>
                <a:cubicBezTo>
                  <a:pt x="4937328" y="253066"/>
                  <a:pt x="4948247" y="253066"/>
                  <a:pt x="4958950" y="251276"/>
                </a:cubicBezTo>
                <a:cubicBezTo>
                  <a:pt x="4961694" y="251971"/>
                  <a:pt x="4964559" y="251971"/>
                  <a:pt x="4967304" y="251276"/>
                </a:cubicBezTo>
                <a:cubicBezTo>
                  <a:pt x="4973639" y="253752"/>
                  <a:pt x="4980551" y="254299"/>
                  <a:pt x="4987195" y="252867"/>
                </a:cubicBezTo>
                <a:lnTo>
                  <a:pt x="4991670" y="252867"/>
                </a:lnTo>
                <a:cubicBezTo>
                  <a:pt x="4994852" y="255035"/>
                  <a:pt x="4998879" y="255562"/>
                  <a:pt x="5002510" y="254259"/>
                </a:cubicBezTo>
                <a:lnTo>
                  <a:pt x="5008875" y="254856"/>
                </a:lnTo>
                <a:cubicBezTo>
                  <a:pt x="5011451" y="256666"/>
                  <a:pt x="5014732" y="257143"/>
                  <a:pt x="5017726" y="256149"/>
                </a:cubicBezTo>
                <a:lnTo>
                  <a:pt x="5022301" y="256745"/>
                </a:lnTo>
                <a:cubicBezTo>
                  <a:pt x="5024847" y="258754"/>
                  <a:pt x="5028278" y="259213"/>
                  <a:pt x="5031252" y="257939"/>
                </a:cubicBezTo>
                <a:lnTo>
                  <a:pt x="5035727" y="258734"/>
                </a:lnTo>
                <a:cubicBezTo>
                  <a:pt x="5037030" y="260117"/>
                  <a:pt x="5039049" y="260554"/>
                  <a:pt x="5040799" y="259829"/>
                </a:cubicBezTo>
                <a:lnTo>
                  <a:pt x="5044977" y="261022"/>
                </a:lnTo>
                <a:cubicBezTo>
                  <a:pt x="5047184" y="262862"/>
                  <a:pt x="5049879" y="264035"/>
                  <a:pt x="5052734" y="264403"/>
                </a:cubicBezTo>
                <a:cubicBezTo>
                  <a:pt x="5063574" y="266691"/>
                  <a:pt x="5074315" y="269277"/>
                  <a:pt x="5084957" y="272559"/>
                </a:cubicBezTo>
                <a:cubicBezTo>
                  <a:pt x="5086767" y="273155"/>
                  <a:pt x="5088717" y="273155"/>
                  <a:pt x="5090526" y="272559"/>
                </a:cubicBezTo>
                <a:cubicBezTo>
                  <a:pt x="5092605" y="273851"/>
                  <a:pt x="5094952" y="274667"/>
                  <a:pt x="5097388" y="274946"/>
                </a:cubicBezTo>
                <a:cubicBezTo>
                  <a:pt x="5098363" y="276467"/>
                  <a:pt x="5100213" y="277194"/>
                  <a:pt x="5101964" y="276736"/>
                </a:cubicBezTo>
                <a:cubicBezTo>
                  <a:pt x="5112605" y="282405"/>
                  <a:pt x="5123843" y="286284"/>
                  <a:pt x="5133789" y="292350"/>
                </a:cubicBezTo>
                <a:cubicBezTo>
                  <a:pt x="5191323" y="326503"/>
                  <a:pt x="5240353" y="373256"/>
                  <a:pt x="5277201" y="429098"/>
                </a:cubicBezTo>
                <a:cubicBezTo>
                  <a:pt x="5320164" y="495912"/>
                  <a:pt x="5346431" y="572084"/>
                  <a:pt x="5353780" y="651179"/>
                </a:cubicBezTo>
                <a:cubicBezTo>
                  <a:pt x="5353910" y="651637"/>
                  <a:pt x="5354029" y="652085"/>
                  <a:pt x="5354119" y="652551"/>
                </a:cubicBezTo>
                <a:cubicBezTo>
                  <a:pt x="5356097" y="662070"/>
                  <a:pt x="5349971" y="671387"/>
                  <a:pt x="5340453" y="673358"/>
                </a:cubicBezTo>
                <a:cubicBezTo>
                  <a:pt x="5328320" y="678231"/>
                  <a:pt x="5316087" y="682805"/>
                  <a:pt x="5303755" y="686983"/>
                </a:cubicBezTo>
                <a:cubicBezTo>
                  <a:pt x="5268468" y="699175"/>
                  <a:pt x="5232099" y="707997"/>
                  <a:pt x="5195151" y="713338"/>
                </a:cubicBezTo>
                <a:cubicBezTo>
                  <a:pt x="5121327" y="723969"/>
                  <a:pt x="5046100" y="718917"/>
                  <a:pt x="4974364" y="698519"/>
                </a:cubicBezTo>
                <a:cubicBezTo>
                  <a:pt x="4971281" y="697623"/>
                  <a:pt x="4966607" y="696729"/>
                  <a:pt x="4964419" y="696132"/>
                </a:cubicBezTo>
                <a:cubicBezTo>
                  <a:pt x="4962231" y="695535"/>
                  <a:pt x="4959944" y="695436"/>
                  <a:pt x="4959447" y="692353"/>
                </a:cubicBezTo>
                <a:cubicBezTo>
                  <a:pt x="4958950" y="689269"/>
                  <a:pt x="4961236" y="687877"/>
                  <a:pt x="4963524" y="686585"/>
                </a:cubicBezTo>
                <a:lnTo>
                  <a:pt x="4965214" y="685690"/>
                </a:lnTo>
                <a:cubicBezTo>
                  <a:pt x="4991182" y="672005"/>
                  <a:pt x="5015737" y="655773"/>
                  <a:pt x="5038513" y="637256"/>
                </a:cubicBezTo>
                <a:cubicBezTo>
                  <a:pt x="5046906" y="628961"/>
                  <a:pt x="5056215" y="621651"/>
                  <a:pt x="5066259" y="615475"/>
                </a:cubicBezTo>
                <a:cubicBezTo>
                  <a:pt x="5069064" y="616947"/>
                  <a:pt x="5072277" y="617464"/>
                  <a:pt x="5075409" y="616967"/>
                </a:cubicBezTo>
                <a:cubicBezTo>
                  <a:pt x="5082420" y="618290"/>
                  <a:pt x="5089581" y="618627"/>
                  <a:pt x="5096693" y="617961"/>
                </a:cubicBezTo>
                <a:cubicBezTo>
                  <a:pt x="5108001" y="620051"/>
                  <a:pt x="5119597" y="620051"/>
                  <a:pt x="5130905" y="617961"/>
                </a:cubicBezTo>
                <a:cubicBezTo>
                  <a:pt x="5138006" y="618728"/>
                  <a:pt x="5145186" y="618389"/>
                  <a:pt x="5152187" y="616967"/>
                </a:cubicBezTo>
                <a:cubicBezTo>
                  <a:pt x="5156544" y="618240"/>
                  <a:pt x="5161208" y="617882"/>
                  <a:pt x="5165315" y="615972"/>
                </a:cubicBezTo>
                <a:cubicBezTo>
                  <a:pt x="5169254" y="616589"/>
                  <a:pt x="5173272" y="616251"/>
                  <a:pt x="5177051" y="614978"/>
                </a:cubicBezTo>
                <a:cubicBezTo>
                  <a:pt x="5179507" y="616033"/>
                  <a:pt x="5182333" y="615734"/>
                  <a:pt x="5184511" y="614183"/>
                </a:cubicBezTo>
                <a:cubicBezTo>
                  <a:pt x="5187861" y="614431"/>
                  <a:pt x="5191233" y="614063"/>
                  <a:pt x="5194456" y="613088"/>
                </a:cubicBezTo>
                <a:cubicBezTo>
                  <a:pt x="5196285" y="613874"/>
                  <a:pt x="5198393" y="613565"/>
                  <a:pt x="5199925" y="612293"/>
                </a:cubicBezTo>
                <a:lnTo>
                  <a:pt x="5204002" y="611497"/>
                </a:lnTo>
                <a:cubicBezTo>
                  <a:pt x="5214794" y="611934"/>
                  <a:pt x="5225565" y="610273"/>
                  <a:pt x="5235728" y="606624"/>
                </a:cubicBezTo>
                <a:cubicBezTo>
                  <a:pt x="5242989" y="604536"/>
                  <a:pt x="5245078" y="600060"/>
                  <a:pt x="5243983" y="592600"/>
                </a:cubicBezTo>
                <a:cubicBezTo>
                  <a:pt x="5243566" y="590085"/>
                  <a:pt x="5242900" y="587619"/>
                  <a:pt x="5241994" y="585241"/>
                </a:cubicBezTo>
                <a:cubicBezTo>
                  <a:pt x="5233392" y="560000"/>
                  <a:pt x="5222919" y="535435"/>
                  <a:pt x="5210666" y="511745"/>
                </a:cubicBezTo>
                <a:cubicBezTo>
                  <a:pt x="5209404" y="508125"/>
                  <a:pt x="5207165" y="504922"/>
                  <a:pt x="5204202" y="502496"/>
                </a:cubicBezTo>
                <a:cubicBezTo>
                  <a:pt x="5203804" y="500437"/>
                  <a:pt x="5202760" y="498557"/>
                  <a:pt x="5201218" y="497126"/>
                </a:cubicBezTo>
                <a:cubicBezTo>
                  <a:pt x="5199766" y="490889"/>
                  <a:pt x="5196265" y="485320"/>
                  <a:pt x="5191272" y="481312"/>
                </a:cubicBezTo>
                <a:cubicBezTo>
                  <a:pt x="5191094" y="480725"/>
                  <a:pt x="5190746" y="480208"/>
                  <a:pt x="5190278" y="479820"/>
                </a:cubicBezTo>
                <a:cubicBezTo>
                  <a:pt x="5190248" y="477970"/>
                  <a:pt x="5189114" y="476330"/>
                  <a:pt x="5187395" y="475644"/>
                </a:cubicBezTo>
                <a:cubicBezTo>
                  <a:pt x="5187215" y="475056"/>
                  <a:pt x="5186867" y="474539"/>
                  <a:pt x="5186399" y="474152"/>
                </a:cubicBezTo>
                <a:cubicBezTo>
                  <a:pt x="5186300" y="472341"/>
                  <a:pt x="5185127" y="470770"/>
                  <a:pt x="5183416" y="470173"/>
                </a:cubicBezTo>
                <a:cubicBezTo>
                  <a:pt x="5182412" y="467945"/>
                  <a:pt x="5180830" y="466026"/>
                  <a:pt x="5178841" y="464604"/>
                </a:cubicBezTo>
                <a:cubicBezTo>
                  <a:pt x="5178205" y="461611"/>
                  <a:pt x="5176225" y="459084"/>
                  <a:pt x="5173471" y="457741"/>
                </a:cubicBezTo>
                <a:cubicBezTo>
                  <a:pt x="5172566" y="455872"/>
                  <a:pt x="5171153" y="454281"/>
                  <a:pt x="5169393" y="453167"/>
                </a:cubicBezTo>
                <a:cubicBezTo>
                  <a:pt x="5168588" y="450571"/>
                  <a:pt x="5166757" y="448413"/>
                  <a:pt x="5164321" y="447199"/>
                </a:cubicBezTo>
                <a:cubicBezTo>
                  <a:pt x="5157369" y="437612"/>
                  <a:pt x="5148945" y="429188"/>
                  <a:pt x="5139358" y="422236"/>
                </a:cubicBezTo>
                <a:cubicBezTo>
                  <a:pt x="5138652" y="420556"/>
                  <a:pt x="5137160" y="419333"/>
                  <a:pt x="5135380" y="418955"/>
                </a:cubicBezTo>
                <a:cubicBezTo>
                  <a:pt x="5128021" y="411953"/>
                  <a:pt x="5119756" y="405966"/>
                  <a:pt x="5110815" y="401152"/>
                </a:cubicBezTo>
                <a:cubicBezTo>
                  <a:pt x="5110069" y="399512"/>
                  <a:pt x="5108438" y="398468"/>
                  <a:pt x="5106638" y="398468"/>
                </a:cubicBezTo>
                <a:cubicBezTo>
                  <a:pt x="5104072" y="396081"/>
                  <a:pt x="5100970" y="394340"/>
                  <a:pt x="5097588" y="393395"/>
                </a:cubicBezTo>
                <a:cubicBezTo>
                  <a:pt x="5089084" y="386701"/>
                  <a:pt x="5079447" y="381590"/>
                  <a:pt x="5069143" y="378278"/>
                </a:cubicBezTo>
                <a:cubicBezTo>
                  <a:pt x="5006349" y="353176"/>
                  <a:pt x="4937756" y="346284"/>
                  <a:pt x="4871231" y="358387"/>
                </a:cubicBezTo>
                <a:cubicBezTo>
                  <a:pt x="4857068" y="360665"/>
                  <a:pt x="4843155" y="364256"/>
                  <a:pt x="4829660" y="369128"/>
                </a:cubicBezTo>
                <a:cubicBezTo>
                  <a:pt x="4823294" y="371615"/>
                  <a:pt x="4820410" y="369625"/>
                  <a:pt x="4819715" y="362663"/>
                </a:cubicBezTo>
                <a:cubicBezTo>
                  <a:pt x="4819883" y="358854"/>
                  <a:pt x="4819544" y="355045"/>
                  <a:pt x="4818719" y="351326"/>
                </a:cubicBezTo>
                <a:cubicBezTo>
                  <a:pt x="4819515" y="348054"/>
                  <a:pt x="4819515" y="344653"/>
                  <a:pt x="4818719" y="341381"/>
                </a:cubicBezTo>
                <a:cubicBezTo>
                  <a:pt x="4821036" y="335453"/>
                  <a:pt x="4821484" y="328969"/>
                  <a:pt x="4820012" y="322783"/>
                </a:cubicBezTo>
                <a:cubicBezTo>
                  <a:pt x="4820788" y="320793"/>
                  <a:pt x="4821036" y="318635"/>
                  <a:pt x="4820709" y="316518"/>
                </a:cubicBezTo>
                <a:cubicBezTo>
                  <a:pt x="4822768" y="313245"/>
                  <a:pt x="4823214" y="309217"/>
                  <a:pt x="4821902" y="305577"/>
                </a:cubicBezTo>
                <a:lnTo>
                  <a:pt x="4822698" y="301301"/>
                </a:lnTo>
                <a:cubicBezTo>
                  <a:pt x="4824329" y="299272"/>
                  <a:pt x="4824676" y="296507"/>
                  <a:pt x="4823592" y="294140"/>
                </a:cubicBezTo>
                <a:lnTo>
                  <a:pt x="4824786" y="289863"/>
                </a:lnTo>
                <a:cubicBezTo>
                  <a:pt x="4827322" y="283937"/>
                  <a:pt x="4828993" y="277671"/>
                  <a:pt x="4829759" y="271266"/>
                </a:cubicBezTo>
                <a:cubicBezTo>
                  <a:pt x="4833180" y="266751"/>
                  <a:pt x="4837516" y="263022"/>
                  <a:pt x="4842489" y="260326"/>
                </a:cubicBezTo>
                <a:cubicBezTo>
                  <a:pt x="4848824" y="261221"/>
                  <a:pt x="4855279" y="260137"/>
                  <a:pt x="4860987" y="257242"/>
                </a:cubicBezTo>
                <a:lnTo>
                  <a:pt x="4865462" y="256646"/>
                </a:lnTo>
                <a:cubicBezTo>
                  <a:pt x="4869112" y="257820"/>
                  <a:pt x="4873101" y="257273"/>
                  <a:pt x="4876303" y="255154"/>
                </a:cubicBezTo>
                <a:lnTo>
                  <a:pt x="4880779" y="254657"/>
                </a:lnTo>
                <a:cubicBezTo>
                  <a:pt x="4885016" y="255990"/>
                  <a:pt x="4889620" y="255523"/>
                  <a:pt x="4893509" y="253364"/>
                </a:cubicBezTo>
                <a:lnTo>
                  <a:pt x="4897984" y="252867"/>
                </a:lnTo>
                <a:cubicBezTo>
                  <a:pt x="4904786" y="254389"/>
                  <a:pt x="4911887" y="253831"/>
                  <a:pt x="4918372" y="251276"/>
                </a:cubicBezTo>
                <a:close/>
                <a:moveTo>
                  <a:pt x="3787419" y="251276"/>
                </a:moveTo>
                <a:cubicBezTo>
                  <a:pt x="3790125" y="251971"/>
                  <a:pt x="3792969" y="251971"/>
                  <a:pt x="3795674" y="251276"/>
                </a:cubicBezTo>
                <a:cubicBezTo>
                  <a:pt x="3806375" y="253066"/>
                  <a:pt x="3817295" y="253066"/>
                  <a:pt x="3827997" y="251276"/>
                </a:cubicBezTo>
                <a:cubicBezTo>
                  <a:pt x="3830741" y="251971"/>
                  <a:pt x="3833606" y="251971"/>
                  <a:pt x="3836351" y="251276"/>
                </a:cubicBezTo>
                <a:cubicBezTo>
                  <a:pt x="3842686" y="253752"/>
                  <a:pt x="3849598" y="254299"/>
                  <a:pt x="3856242" y="252867"/>
                </a:cubicBezTo>
                <a:lnTo>
                  <a:pt x="3860717" y="252867"/>
                </a:lnTo>
                <a:cubicBezTo>
                  <a:pt x="3863900" y="255035"/>
                  <a:pt x="3867927" y="255562"/>
                  <a:pt x="3871557" y="254259"/>
                </a:cubicBezTo>
                <a:lnTo>
                  <a:pt x="3877923" y="254856"/>
                </a:lnTo>
                <a:cubicBezTo>
                  <a:pt x="3880498" y="256666"/>
                  <a:pt x="3883780" y="257143"/>
                  <a:pt x="3886774" y="256149"/>
                </a:cubicBezTo>
                <a:lnTo>
                  <a:pt x="3891349" y="256745"/>
                </a:lnTo>
                <a:cubicBezTo>
                  <a:pt x="3893895" y="258754"/>
                  <a:pt x="3897326" y="259213"/>
                  <a:pt x="3900299" y="257939"/>
                </a:cubicBezTo>
                <a:lnTo>
                  <a:pt x="3904774" y="258734"/>
                </a:lnTo>
                <a:cubicBezTo>
                  <a:pt x="3906078" y="260117"/>
                  <a:pt x="3908097" y="260554"/>
                  <a:pt x="3909847" y="259829"/>
                </a:cubicBezTo>
                <a:lnTo>
                  <a:pt x="3914024" y="261022"/>
                </a:lnTo>
                <a:cubicBezTo>
                  <a:pt x="3916232" y="262862"/>
                  <a:pt x="3918927" y="264035"/>
                  <a:pt x="3921781" y="264403"/>
                </a:cubicBezTo>
                <a:cubicBezTo>
                  <a:pt x="3932622" y="266691"/>
                  <a:pt x="3943363" y="269277"/>
                  <a:pt x="3954004" y="272559"/>
                </a:cubicBezTo>
                <a:cubicBezTo>
                  <a:pt x="3955815" y="273155"/>
                  <a:pt x="3957764" y="273155"/>
                  <a:pt x="3959574" y="272559"/>
                </a:cubicBezTo>
                <a:cubicBezTo>
                  <a:pt x="3961653" y="273851"/>
                  <a:pt x="3964000" y="274667"/>
                  <a:pt x="3966436" y="274946"/>
                </a:cubicBezTo>
                <a:cubicBezTo>
                  <a:pt x="3967411" y="276467"/>
                  <a:pt x="3969260" y="277194"/>
                  <a:pt x="3971011" y="276736"/>
                </a:cubicBezTo>
                <a:cubicBezTo>
                  <a:pt x="3981653" y="282405"/>
                  <a:pt x="3992891" y="286284"/>
                  <a:pt x="4002836" y="292350"/>
                </a:cubicBezTo>
                <a:cubicBezTo>
                  <a:pt x="4060370" y="326503"/>
                  <a:pt x="4109401" y="373256"/>
                  <a:pt x="4146249" y="429098"/>
                </a:cubicBezTo>
                <a:cubicBezTo>
                  <a:pt x="4189212" y="495912"/>
                  <a:pt x="4215478" y="572084"/>
                  <a:pt x="4222828" y="651179"/>
                </a:cubicBezTo>
                <a:cubicBezTo>
                  <a:pt x="4222957" y="651637"/>
                  <a:pt x="4223076" y="652085"/>
                  <a:pt x="4223166" y="652551"/>
                </a:cubicBezTo>
                <a:cubicBezTo>
                  <a:pt x="4225145" y="662070"/>
                  <a:pt x="4219019" y="671387"/>
                  <a:pt x="4209501" y="673358"/>
                </a:cubicBezTo>
                <a:cubicBezTo>
                  <a:pt x="4197368" y="678231"/>
                  <a:pt x="4185135" y="682805"/>
                  <a:pt x="4172802" y="686983"/>
                </a:cubicBezTo>
                <a:cubicBezTo>
                  <a:pt x="4137516" y="699175"/>
                  <a:pt x="4101147" y="707997"/>
                  <a:pt x="4064199" y="713338"/>
                </a:cubicBezTo>
                <a:cubicBezTo>
                  <a:pt x="3990375" y="723969"/>
                  <a:pt x="3915148" y="718917"/>
                  <a:pt x="3843412" y="698519"/>
                </a:cubicBezTo>
                <a:cubicBezTo>
                  <a:pt x="3840329" y="697623"/>
                  <a:pt x="3835655" y="696729"/>
                  <a:pt x="3833466" y="696132"/>
                </a:cubicBezTo>
                <a:cubicBezTo>
                  <a:pt x="3831279" y="695535"/>
                  <a:pt x="3828991" y="695436"/>
                  <a:pt x="3828494" y="692353"/>
                </a:cubicBezTo>
                <a:cubicBezTo>
                  <a:pt x="3827997" y="689269"/>
                  <a:pt x="3830284" y="687877"/>
                  <a:pt x="3832572" y="686585"/>
                </a:cubicBezTo>
                <a:lnTo>
                  <a:pt x="3834262" y="685690"/>
                </a:lnTo>
                <a:cubicBezTo>
                  <a:pt x="3860230" y="672005"/>
                  <a:pt x="3884785" y="655773"/>
                  <a:pt x="3907560" y="637256"/>
                </a:cubicBezTo>
                <a:cubicBezTo>
                  <a:pt x="3915954" y="628961"/>
                  <a:pt x="3925262" y="621651"/>
                  <a:pt x="3935307" y="615475"/>
                </a:cubicBezTo>
                <a:cubicBezTo>
                  <a:pt x="3938112" y="616947"/>
                  <a:pt x="3941324" y="617464"/>
                  <a:pt x="3944457" y="616967"/>
                </a:cubicBezTo>
                <a:cubicBezTo>
                  <a:pt x="3951468" y="618290"/>
                  <a:pt x="3958629" y="618627"/>
                  <a:pt x="3965740" y="617961"/>
                </a:cubicBezTo>
                <a:cubicBezTo>
                  <a:pt x="3977048" y="620051"/>
                  <a:pt x="3988644" y="620051"/>
                  <a:pt x="3999952" y="617961"/>
                </a:cubicBezTo>
                <a:cubicBezTo>
                  <a:pt x="4007054" y="618728"/>
                  <a:pt x="4014234" y="618389"/>
                  <a:pt x="4021235" y="616967"/>
                </a:cubicBezTo>
                <a:cubicBezTo>
                  <a:pt x="4025591" y="618240"/>
                  <a:pt x="4030255" y="617882"/>
                  <a:pt x="4034363" y="615972"/>
                </a:cubicBezTo>
                <a:cubicBezTo>
                  <a:pt x="4038301" y="616589"/>
                  <a:pt x="4042319" y="616251"/>
                  <a:pt x="4046099" y="614978"/>
                </a:cubicBezTo>
                <a:cubicBezTo>
                  <a:pt x="4048555" y="616033"/>
                  <a:pt x="4051380" y="615734"/>
                  <a:pt x="4053558" y="614183"/>
                </a:cubicBezTo>
                <a:cubicBezTo>
                  <a:pt x="4056909" y="614431"/>
                  <a:pt x="4060280" y="614063"/>
                  <a:pt x="4063504" y="613088"/>
                </a:cubicBezTo>
                <a:cubicBezTo>
                  <a:pt x="4065333" y="613874"/>
                  <a:pt x="4067441" y="613565"/>
                  <a:pt x="4068973" y="612293"/>
                </a:cubicBezTo>
                <a:lnTo>
                  <a:pt x="4073050" y="611497"/>
                </a:lnTo>
                <a:cubicBezTo>
                  <a:pt x="4083841" y="611934"/>
                  <a:pt x="4094613" y="610273"/>
                  <a:pt x="4104776" y="606624"/>
                </a:cubicBezTo>
                <a:cubicBezTo>
                  <a:pt x="4112037" y="604536"/>
                  <a:pt x="4114125" y="600060"/>
                  <a:pt x="4113031" y="592600"/>
                </a:cubicBezTo>
                <a:cubicBezTo>
                  <a:pt x="4112613" y="590085"/>
                  <a:pt x="4111947" y="587619"/>
                  <a:pt x="4111042" y="585241"/>
                </a:cubicBezTo>
                <a:cubicBezTo>
                  <a:pt x="4102439" y="560000"/>
                  <a:pt x="4091967" y="535435"/>
                  <a:pt x="4079714" y="511745"/>
                </a:cubicBezTo>
                <a:cubicBezTo>
                  <a:pt x="4078451" y="508125"/>
                  <a:pt x="4076213" y="504922"/>
                  <a:pt x="4073250" y="502496"/>
                </a:cubicBezTo>
                <a:cubicBezTo>
                  <a:pt x="4072852" y="500437"/>
                  <a:pt x="4071808" y="498557"/>
                  <a:pt x="4070265" y="497126"/>
                </a:cubicBezTo>
                <a:cubicBezTo>
                  <a:pt x="4068814" y="490889"/>
                  <a:pt x="4065313" y="485320"/>
                  <a:pt x="4060320" y="481312"/>
                </a:cubicBezTo>
                <a:cubicBezTo>
                  <a:pt x="4060141" y="480725"/>
                  <a:pt x="4059794" y="480208"/>
                  <a:pt x="4059326" y="479820"/>
                </a:cubicBezTo>
                <a:cubicBezTo>
                  <a:pt x="4059296" y="477970"/>
                  <a:pt x="4058162" y="476330"/>
                  <a:pt x="4056442" y="475644"/>
                </a:cubicBezTo>
                <a:cubicBezTo>
                  <a:pt x="4056263" y="475056"/>
                  <a:pt x="4055915" y="474539"/>
                  <a:pt x="4055447" y="474152"/>
                </a:cubicBezTo>
                <a:cubicBezTo>
                  <a:pt x="4055348" y="472341"/>
                  <a:pt x="4054174" y="470770"/>
                  <a:pt x="4052464" y="470173"/>
                </a:cubicBezTo>
                <a:cubicBezTo>
                  <a:pt x="4051460" y="467945"/>
                  <a:pt x="4049878" y="466026"/>
                  <a:pt x="4047889" y="464604"/>
                </a:cubicBezTo>
                <a:cubicBezTo>
                  <a:pt x="4047253" y="461611"/>
                  <a:pt x="4045273" y="459084"/>
                  <a:pt x="4042519" y="457741"/>
                </a:cubicBezTo>
                <a:cubicBezTo>
                  <a:pt x="4041613" y="455872"/>
                  <a:pt x="4040201" y="454281"/>
                  <a:pt x="4038440" y="453167"/>
                </a:cubicBezTo>
                <a:cubicBezTo>
                  <a:pt x="4037635" y="450571"/>
                  <a:pt x="4035805" y="448413"/>
                  <a:pt x="4033369" y="447199"/>
                </a:cubicBezTo>
                <a:cubicBezTo>
                  <a:pt x="4026417" y="437612"/>
                  <a:pt x="4017993" y="429188"/>
                  <a:pt x="4008406" y="422236"/>
                </a:cubicBezTo>
                <a:cubicBezTo>
                  <a:pt x="4007700" y="420556"/>
                  <a:pt x="4006208" y="419333"/>
                  <a:pt x="4004428" y="418955"/>
                </a:cubicBezTo>
                <a:cubicBezTo>
                  <a:pt x="3997069" y="411953"/>
                  <a:pt x="3988803" y="405966"/>
                  <a:pt x="3979862" y="401152"/>
                </a:cubicBezTo>
                <a:cubicBezTo>
                  <a:pt x="3979117" y="399512"/>
                  <a:pt x="3977486" y="398468"/>
                  <a:pt x="3975686" y="398468"/>
                </a:cubicBezTo>
                <a:cubicBezTo>
                  <a:pt x="3973119" y="396081"/>
                  <a:pt x="3970017" y="394340"/>
                  <a:pt x="3966635" y="393395"/>
                </a:cubicBezTo>
                <a:cubicBezTo>
                  <a:pt x="3958132" y="386701"/>
                  <a:pt x="3948494" y="381590"/>
                  <a:pt x="3938191" y="378278"/>
                </a:cubicBezTo>
                <a:cubicBezTo>
                  <a:pt x="3875397" y="353176"/>
                  <a:pt x="3806803" y="346284"/>
                  <a:pt x="3740279" y="358387"/>
                </a:cubicBezTo>
                <a:cubicBezTo>
                  <a:pt x="3726116" y="360665"/>
                  <a:pt x="3712203" y="364256"/>
                  <a:pt x="3698708" y="369128"/>
                </a:cubicBezTo>
                <a:cubicBezTo>
                  <a:pt x="3692341" y="371615"/>
                  <a:pt x="3689458" y="369625"/>
                  <a:pt x="3688762" y="362663"/>
                </a:cubicBezTo>
                <a:cubicBezTo>
                  <a:pt x="3688930" y="358854"/>
                  <a:pt x="3688592" y="355045"/>
                  <a:pt x="3687767" y="351326"/>
                </a:cubicBezTo>
                <a:cubicBezTo>
                  <a:pt x="3688563" y="348054"/>
                  <a:pt x="3688563" y="344653"/>
                  <a:pt x="3687767" y="341381"/>
                </a:cubicBezTo>
                <a:cubicBezTo>
                  <a:pt x="3690084" y="335453"/>
                  <a:pt x="3690532" y="328969"/>
                  <a:pt x="3689060" y="322783"/>
                </a:cubicBezTo>
                <a:cubicBezTo>
                  <a:pt x="3689836" y="320793"/>
                  <a:pt x="3690084" y="318635"/>
                  <a:pt x="3689756" y="316518"/>
                </a:cubicBezTo>
                <a:cubicBezTo>
                  <a:pt x="3691815" y="313245"/>
                  <a:pt x="3692262" y="309217"/>
                  <a:pt x="3690950" y="305577"/>
                </a:cubicBezTo>
                <a:lnTo>
                  <a:pt x="3691745" y="301301"/>
                </a:lnTo>
                <a:cubicBezTo>
                  <a:pt x="3693376" y="299272"/>
                  <a:pt x="3693724" y="296507"/>
                  <a:pt x="3692640" y="294140"/>
                </a:cubicBezTo>
                <a:lnTo>
                  <a:pt x="3693834" y="289863"/>
                </a:lnTo>
                <a:cubicBezTo>
                  <a:pt x="3696370" y="283937"/>
                  <a:pt x="3698040" y="277671"/>
                  <a:pt x="3698807" y="271266"/>
                </a:cubicBezTo>
                <a:cubicBezTo>
                  <a:pt x="3702227" y="266751"/>
                  <a:pt x="3706564" y="263022"/>
                  <a:pt x="3711537" y="260326"/>
                </a:cubicBezTo>
                <a:cubicBezTo>
                  <a:pt x="3717872" y="261221"/>
                  <a:pt x="3724326" y="260137"/>
                  <a:pt x="3730035" y="257242"/>
                </a:cubicBezTo>
                <a:lnTo>
                  <a:pt x="3734510" y="256646"/>
                </a:lnTo>
                <a:cubicBezTo>
                  <a:pt x="3738160" y="257820"/>
                  <a:pt x="3742149" y="257273"/>
                  <a:pt x="3745351" y="255154"/>
                </a:cubicBezTo>
                <a:lnTo>
                  <a:pt x="3749826" y="254657"/>
                </a:lnTo>
                <a:cubicBezTo>
                  <a:pt x="3754063" y="255990"/>
                  <a:pt x="3758668" y="255523"/>
                  <a:pt x="3762556" y="253364"/>
                </a:cubicBezTo>
                <a:lnTo>
                  <a:pt x="3767031" y="252867"/>
                </a:lnTo>
                <a:cubicBezTo>
                  <a:pt x="3773834" y="254389"/>
                  <a:pt x="3780935" y="253831"/>
                  <a:pt x="3787419" y="251276"/>
                </a:cubicBezTo>
                <a:close/>
                <a:moveTo>
                  <a:pt x="2656467" y="251276"/>
                </a:moveTo>
                <a:cubicBezTo>
                  <a:pt x="2659173" y="251971"/>
                  <a:pt x="2662017" y="251971"/>
                  <a:pt x="2664722" y="251276"/>
                </a:cubicBezTo>
                <a:cubicBezTo>
                  <a:pt x="2675423" y="253066"/>
                  <a:pt x="2686343" y="253066"/>
                  <a:pt x="2697045" y="251276"/>
                </a:cubicBezTo>
                <a:cubicBezTo>
                  <a:pt x="2699789" y="251971"/>
                  <a:pt x="2702654" y="251971"/>
                  <a:pt x="2705399" y="251276"/>
                </a:cubicBezTo>
                <a:cubicBezTo>
                  <a:pt x="2711734" y="253752"/>
                  <a:pt x="2718646" y="254299"/>
                  <a:pt x="2725290" y="252867"/>
                </a:cubicBezTo>
                <a:lnTo>
                  <a:pt x="2729765" y="252867"/>
                </a:lnTo>
                <a:cubicBezTo>
                  <a:pt x="2732948" y="255035"/>
                  <a:pt x="2736975" y="255562"/>
                  <a:pt x="2740605" y="254259"/>
                </a:cubicBezTo>
                <a:lnTo>
                  <a:pt x="2746971" y="254856"/>
                </a:lnTo>
                <a:cubicBezTo>
                  <a:pt x="2749546" y="256666"/>
                  <a:pt x="2752828" y="257143"/>
                  <a:pt x="2755822" y="256149"/>
                </a:cubicBezTo>
                <a:lnTo>
                  <a:pt x="2760397" y="256745"/>
                </a:lnTo>
                <a:cubicBezTo>
                  <a:pt x="2762943" y="258754"/>
                  <a:pt x="2766374" y="259213"/>
                  <a:pt x="2769347" y="257939"/>
                </a:cubicBezTo>
                <a:lnTo>
                  <a:pt x="2773822" y="258734"/>
                </a:lnTo>
                <a:cubicBezTo>
                  <a:pt x="2775126" y="260117"/>
                  <a:pt x="2777145" y="260554"/>
                  <a:pt x="2778895" y="259829"/>
                </a:cubicBezTo>
                <a:lnTo>
                  <a:pt x="2783072" y="261022"/>
                </a:lnTo>
                <a:cubicBezTo>
                  <a:pt x="2785280" y="262862"/>
                  <a:pt x="2787975" y="264035"/>
                  <a:pt x="2790829" y="264403"/>
                </a:cubicBezTo>
                <a:cubicBezTo>
                  <a:pt x="2801670" y="266691"/>
                  <a:pt x="2812411" y="269277"/>
                  <a:pt x="2823052" y="272559"/>
                </a:cubicBezTo>
                <a:cubicBezTo>
                  <a:pt x="2824863" y="273155"/>
                  <a:pt x="2826812" y="273155"/>
                  <a:pt x="2828622" y="272559"/>
                </a:cubicBezTo>
                <a:cubicBezTo>
                  <a:pt x="2830701" y="273851"/>
                  <a:pt x="2833048" y="274667"/>
                  <a:pt x="2835484" y="274946"/>
                </a:cubicBezTo>
                <a:cubicBezTo>
                  <a:pt x="2836459" y="276467"/>
                  <a:pt x="2838308" y="277194"/>
                  <a:pt x="2840059" y="276736"/>
                </a:cubicBezTo>
                <a:cubicBezTo>
                  <a:pt x="2850701" y="282405"/>
                  <a:pt x="2861939" y="286284"/>
                  <a:pt x="2871884" y="292350"/>
                </a:cubicBezTo>
                <a:cubicBezTo>
                  <a:pt x="2929418" y="326503"/>
                  <a:pt x="2978449" y="373256"/>
                  <a:pt x="3015297" y="429098"/>
                </a:cubicBezTo>
                <a:cubicBezTo>
                  <a:pt x="3058260" y="495912"/>
                  <a:pt x="3084526" y="572084"/>
                  <a:pt x="3091876" y="651179"/>
                </a:cubicBezTo>
                <a:cubicBezTo>
                  <a:pt x="3092005" y="651637"/>
                  <a:pt x="3092124" y="652085"/>
                  <a:pt x="3092214" y="652551"/>
                </a:cubicBezTo>
                <a:cubicBezTo>
                  <a:pt x="3094193" y="662070"/>
                  <a:pt x="3088067" y="671387"/>
                  <a:pt x="3078549" y="673358"/>
                </a:cubicBezTo>
                <a:cubicBezTo>
                  <a:pt x="3066416" y="678231"/>
                  <a:pt x="3054183" y="682805"/>
                  <a:pt x="3041850" y="686983"/>
                </a:cubicBezTo>
                <a:cubicBezTo>
                  <a:pt x="3006564" y="699175"/>
                  <a:pt x="2970195" y="707997"/>
                  <a:pt x="2933247" y="713338"/>
                </a:cubicBezTo>
                <a:cubicBezTo>
                  <a:pt x="2859423" y="723969"/>
                  <a:pt x="2784196" y="718917"/>
                  <a:pt x="2712460" y="698519"/>
                </a:cubicBezTo>
                <a:cubicBezTo>
                  <a:pt x="2709377" y="697623"/>
                  <a:pt x="2704703" y="696729"/>
                  <a:pt x="2702514" y="696132"/>
                </a:cubicBezTo>
                <a:cubicBezTo>
                  <a:pt x="2700327" y="695535"/>
                  <a:pt x="2698039" y="695436"/>
                  <a:pt x="2697542" y="692353"/>
                </a:cubicBezTo>
                <a:cubicBezTo>
                  <a:pt x="2697045" y="689269"/>
                  <a:pt x="2699332" y="687877"/>
                  <a:pt x="2701620" y="686585"/>
                </a:cubicBezTo>
                <a:lnTo>
                  <a:pt x="2703310" y="685690"/>
                </a:lnTo>
                <a:cubicBezTo>
                  <a:pt x="2729278" y="672005"/>
                  <a:pt x="2753833" y="655773"/>
                  <a:pt x="2776608" y="637256"/>
                </a:cubicBezTo>
                <a:cubicBezTo>
                  <a:pt x="2785002" y="628961"/>
                  <a:pt x="2794310" y="621651"/>
                  <a:pt x="2804355" y="615475"/>
                </a:cubicBezTo>
                <a:cubicBezTo>
                  <a:pt x="2807160" y="616947"/>
                  <a:pt x="2810372" y="617464"/>
                  <a:pt x="2813505" y="616967"/>
                </a:cubicBezTo>
                <a:cubicBezTo>
                  <a:pt x="2820516" y="618290"/>
                  <a:pt x="2827677" y="618627"/>
                  <a:pt x="2834788" y="617961"/>
                </a:cubicBezTo>
                <a:cubicBezTo>
                  <a:pt x="2846096" y="620051"/>
                  <a:pt x="2857692" y="620051"/>
                  <a:pt x="2869000" y="617961"/>
                </a:cubicBezTo>
                <a:cubicBezTo>
                  <a:pt x="2876102" y="618728"/>
                  <a:pt x="2883282" y="618389"/>
                  <a:pt x="2890283" y="616967"/>
                </a:cubicBezTo>
                <a:cubicBezTo>
                  <a:pt x="2894639" y="618240"/>
                  <a:pt x="2899303" y="617882"/>
                  <a:pt x="2903411" y="615972"/>
                </a:cubicBezTo>
                <a:cubicBezTo>
                  <a:pt x="2907349" y="616589"/>
                  <a:pt x="2911367" y="616251"/>
                  <a:pt x="2915147" y="614978"/>
                </a:cubicBezTo>
                <a:cubicBezTo>
                  <a:pt x="2917603" y="616033"/>
                  <a:pt x="2920428" y="615734"/>
                  <a:pt x="2922606" y="614183"/>
                </a:cubicBezTo>
                <a:cubicBezTo>
                  <a:pt x="2925957" y="614431"/>
                  <a:pt x="2929328" y="614063"/>
                  <a:pt x="2932552" y="613088"/>
                </a:cubicBezTo>
                <a:cubicBezTo>
                  <a:pt x="2934381" y="613874"/>
                  <a:pt x="2936489" y="613565"/>
                  <a:pt x="2938021" y="612293"/>
                </a:cubicBezTo>
                <a:lnTo>
                  <a:pt x="2942098" y="611497"/>
                </a:lnTo>
                <a:cubicBezTo>
                  <a:pt x="2952889" y="611934"/>
                  <a:pt x="2963661" y="610273"/>
                  <a:pt x="2973824" y="606624"/>
                </a:cubicBezTo>
                <a:cubicBezTo>
                  <a:pt x="2981085" y="604536"/>
                  <a:pt x="2983173" y="600060"/>
                  <a:pt x="2982079" y="592600"/>
                </a:cubicBezTo>
                <a:cubicBezTo>
                  <a:pt x="2981661" y="590085"/>
                  <a:pt x="2980995" y="587619"/>
                  <a:pt x="2980090" y="585241"/>
                </a:cubicBezTo>
                <a:cubicBezTo>
                  <a:pt x="2971487" y="560000"/>
                  <a:pt x="2961015" y="535435"/>
                  <a:pt x="2948762" y="511745"/>
                </a:cubicBezTo>
                <a:cubicBezTo>
                  <a:pt x="2947499" y="508125"/>
                  <a:pt x="2945261" y="504922"/>
                  <a:pt x="2942298" y="502496"/>
                </a:cubicBezTo>
                <a:cubicBezTo>
                  <a:pt x="2941900" y="500437"/>
                  <a:pt x="2940856" y="498557"/>
                  <a:pt x="2939313" y="497126"/>
                </a:cubicBezTo>
                <a:cubicBezTo>
                  <a:pt x="2937862" y="490889"/>
                  <a:pt x="2934361" y="485320"/>
                  <a:pt x="2929368" y="481312"/>
                </a:cubicBezTo>
                <a:cubicBezTo>
                  <a:pt x="2929189" y="480725"/>
                  <a:pt x="2928842" y="480208"/>
                  <a:pt x="2928374" y="479820"/>
                </a:cubicBezTo>
                <a:cubicBezTo>
                  <a:pt x="2928344" y="477970"/>
                  <a:pt x="2927210" y="476330"/>
                  <a:pt x="2925490" y="475644"/>
                </a:cubicBezTo>
                <a:cubicBezTo>
                  <a:pt x="2925311" y="475056"/>
                  <a:pt x="2924963" y="474539"/>
                  <a:pt x="2924495" y="474152"/>
                </a:cubicBezTo>
                <a:cubicBezTo>
                  <a:pt x="2924396" y="472341"/>
                  <a:pt x="2923222" y="470770"/>
                  <a:pt x="2921512" y="470173"/>
                </a:cubicBezTo>
                <a:cubicBezTo>
                  <a:pt x="2920508" y="467945"/>
                  <a:pt x="2918926" y="466026"/>
                  <a:pt x="2916937" y="464604"/>
                </a:cubicBezTo>
                <a:cubicBezTo>
                  <a:pt x="2916301" y="461611"/>
                  <a:pt x="2914321" y="459084"/>
                  <a:pt x="2911567" y="457741"/>
                </a:cubicBezTo>
                <a:cubicBezTo>
                  <a:pt x="2910661" y="455872"/>
                  <a:pt x="2909249" y="454281"/>
                  <a:pt x="2907488" y="453167"/>
                </a:cubicBezTo>
                <a:cubicBezTo>
                  <a:pt x="2906683" y="450571"/>
                  <a:pt x="2904853" y="448413"/>
                  <a:pt x="2902417" y="447199"/>
                </a:cubicBezTo>
                <a:cubicBezTo>
                  <a:pt x="2895465" y="437612"/>
                  <a:pt x="2887041" y="429188"/>
                  <a:pt x="2877454" y="422236"/>
                </a:cubicBezTo>
                <a:cubicBezTo>
                  <a:pt x="2876748" y="420556"/>
                  <a:pt x="2875256" y="419333"/>
                  <a:pt x="2873476" y="418955"/>
                </a:cubicBezTo>
                <a:cubicBezTo>
                  <a:pt x="2866117" y="411953"/>
                  <a:pt x="2857851" y="405966"/>
                  <a:pt x="2848910" y="401152"/>
                </a:cubicBezTo>
                <a:cubicBezTo>
                  <a:pt x="2848165" y="399512"/>
                  <a:pt x="2846534" y="398468"/>
                  <a:pt x="2844734" y="398468"/>
                </a:cubicBezTo>
                <a:cubicBezTo>
                  <a:pt x="2842167" y="396081"/>
                  <a:pt x="2839065" y="394340"/>
                  <a:pt x="2835683" y="393395"/>
                </a:cubicBezTo>
                <a:cubicBezTo>
                  <a:pt x="2827180" y="386701"/>
                  <a:pt x="2817542" y="381590"/>
                  <a:pt x="2807239" y="378278"/>
                </a:cubicBezTo>
                <a:cubicBezTo>
                  <a:pt x="2744445" y="353176"/>
                  <a:pt x="2675851" y="346284"/>
                  <a:pt x="2609327" y="358387"/>
                </a:cubicBezTo>
                <a:cubicBezTo>
                  <a:pt x="2595164" y="360665"/>
                  <a:pt x="2581251" y="364256"/>
                  <a:pt x="2567756" y="369128"/>
                </a:cubicBezTo>
                <a:cubicBezTo>
                  <a:pt x="2561389" y="371615"/>
                  <a:pt x="2558506" y="369625"/>
                  <a:pt x="2557810" y="362663"/>
                </a:cubicBezTo>
                <a:cubicBezTo>
                  <a:pt x="2557978" y="358854"/>
                  <a:pt x="2557640" y="355045"/>
                  <a:pt x="2556815" y="351326"/>
                </a:cubicBezTo>
                <a:cubicBezTo>
                  <a:pt x="2557611" y="348054"/>
                  <a:pt x="2557611" y="344653"/>
                  <a:pt x="2556815" y="341381"/>
                </a:cubicBezTo>
                <a:cubicBezTo>
                  <a:pt x="2559132" y="335453"/>
                  <a:pt x="2559580" y="328969"/>
                  <a:pt x="2558108" y="322783"/>
                </a:cubicBezTo>
                <a:cubicBezTo>
                  <a:pt x="2558884" y="320793"/>
                  <a:pt x="2559132" y="318635"/>
                  <a:pt x="2558804" y="316518"/>
                </a:cubicBezTo>
                <a:cubicBezTo>
                  <a:pt x="2560863" y="313245"/>
                  <a:pt x="2561310" y="309217"/>
                  <a:pt x="2559998" y="305577"/>
                </a:cubicBezTo>
                <a:lnTo>
                  <a:pt x="2560793" y="301301"/>
                </a:lnTo>
                <a:cubicBezTo>
                  <a:pt x="2562424" y="299272"/>
                  <a:pt x="2562772" y="296507"/>
                  <a:pt x="2561688" y="294140"/>
                </a:cubicBezTo>
                <a:lnTo>
                  <a:pt x="2562882" y="289863"/>
                </a:lnTo>
                <a:cubicBezTo>
                  <a:pt x="2565418" y="283937"/>
                  <a:pt x="2567088" y="277671"/>
                  <a:pt x="2567855" y="271266"/>
                </a:cubicBezTo>
                <a:cubicBezTo>
                  <a:pt x="2571275" y="266751"/>
                  <a:pt x="2575612" y="263022"/>
                  <a:pt x="2580585" y="260326"/>
                </a:cubicBezTo>
                <a:cubicBezTo>
                  <a:pt x="2586920" y="261221"/>
                  <a:pt x="2593374" y="260137"/>
                  <a:pt x="2599083" y="257242"/>
                </a:cubicBezTo>
                <a:lnTo>
                  <a:pt x="2603558" y="256646"/>
                </a:lnTo>
                <a:cubicBezTo>
                  <a:pt x="2607208" y="257820"/>
                  <a:pt x="2611197" y="257273"/>
                  <a:pt x="2614399" y="255154"/>
                </a:cubicBezTo>
                <a:lnTo>
                  <a:pt x="2618874" y="254657"/>
                </a:lnTo>
                <a:cubicBezTo>
                  <a:pt x="2623111" y="255990"/>
                  <a:pt x="2627716" y="255523"/>
                  <a:pt x="2631604" y="253364"/>
                </a:cubicBezTo>
                <a:lnTo>
                  <a:pt x="2636079" y="252867"/>
                </a:lnTo>
                <a:cubicBezTo>
                  <a:pt x="2642882" y="254389"/>
                  <a:pt x="2649983" y="253831"/>
                  <a:pt x="2656467" y="251276"/>
                </a:cubicBezTo>
                <a:close/>
                <a:moveTo>
                  <a:pt x="1525515" y="251276"/>
                </a:moveTo>
                <a:cubicBezTo>
                  <a:pt x="1528221" y="251971"/>
                  <a:pt x="1531065" y="251971"/>
                  <a:pt x="1533770" y="251276"/>
                </a:cubicBezTo>
                <a:cubicBezTo>
                  <a:pt x="1544472" y="253066"/>
                  <a:pt x="1555391" y="253066"/>
                  <a:pt x="1566094" y="251276"/>
                </a:cubicBezTo>
                <a:cubicBezTo>
                  <a:pt x="1568838" y="251971"/>
                  <a:pt x="1571703" y="251971"/>
                  <a:pt x="1574448" y="251276"/>
                </a:cubicBezTo>
                <a:cubicBezTo>
                  <a:pt x="1580782" y="253752"/>
                  <a:pt x="1587695" y="254299"/>
                  <a:pt x="1594339" y="252867"/>
                </a:cubicBezTo>
                <a:lnTo>
                  <a:pt x="1598814" y="252867"/>
                </a:lnTo>
                <a:cubicBezTo>
                  <a:pt x="1601996" y="255035"/>
                  <a:pt x="1606023" y="255562"/>
                  <a:pt x="1609654" y="254259"/>
                </a:cubicBezTo>
                <a:lnTo>
                  <a:pt x="1616019" y="254856"/>
                </a:lnTo>
                <a:cubicBezTo>
                  <a:pt x="1618595" y="256666"/>
                  <a:pt x="1621876" y="257143"/>
                  <a:pt x="1624870" y="256149"/>
                </a:cubicBezTo>
                <a:lnTo>
                  <a:pt x="1629446" y="256745"/>
                </a:lnTo>
                <a:cubicBezTo>
                  <a:pt x="1631991" y="258754"/>
                  <a:pt x="1635422" y="259213"/>
                  <a:pt x="1638396" y="257939"/>
                </a:cubicBezTo>
                <a:lnTo>
                  <a:pt x="1642871" y="258734"/>
                </a:lnTo>
                <a:cubicBezTo>
                  <a:pt x="1644174" y="260117"/>
                  <a:pt x="1646193" y="260554"/>
                  <a:pt x="1647943" y="259829"/>
                </a:cubicBezTo>
                <a:lnTo>
                  <a:pt x="1652121" y="261022"/>
                </a:lnTo>
                <a:cubicBezTo>
                  <a:pt x="1654328" y="262862"/>
                  <a:pt x="1657023" y="264035"/>
                  <a:pt x="1659878" y="264403"/>
                </a:cubicBezTo>
                <a:cubicBezTo>
                  <a:pt x="1670718" y="266691"/>
                  <a:pt x="1681459" y="269277"/>
                  <a:pt x="1692101" y="272559"/>
                </a:cubicBezTo>
                <a:cubicBezTo>
                  <a:pt x="1693911" y="273155"/>
                  <a:pt x="1695861" y="273155"/>
                  <a:pt x="1697670" y="272559"/>
                </a:cubicBezTo>
                <a:cubicBezTo>
                  <a:pt x="1699749" y="273851"/>
                  <a:pt x="1702096" y="274667"/>
                  <a:pt x="1704532" y="274946"/>
                </a:cubicBezTo>
                <a:cubicBezTo>
                  <a:pt x="1705507" y="276467"/>
                  <a:pt x="1707356" y="277194"/>
                  <a:pt x="1709107" y="276736"/>
                </a:cubicBezTo>
                <a:cubicBezTo>
                  <a:pt x="1719749" y="282405"/>
                  <a:pt x="1730987" y="286284"/>
                  <a:pt x="1740933" y="292350"/>
                </a:cubicBezTo>
                <a:cubicBezTo>
                  <a:pt x="1798467" y="326503"/>
                  <a:pt x="1847497" y="373256"/>
                  <a:pt x="1884346" y="429098"/>
                </a:cubicBezTo>
                <a:cubicBezTo>
                  <a:pt x="1927308" y="495912"/>
                  <a:pt x="1953575" y="572084"/>
                  <a:pt x="1960924" y="651179"/>
                </a:cubicBezTo>
                <a:cubicBezTo>
                  <a:pt x="1961054" y="651637"/>
                  <a:pt x="1961173" y="652085"/>
                  <a:pt x="1961262" y="652551"/>
                </a:cubicBezTo>
                <a:cubicBezTo>
                  <a:pt x="1963241" y="662070"/>
                  <a:pt x="1957115" y="671387"/>
                  <a:pt x="1947597" y="673358"/>
                </a:cubicBezTo>
                <a:cubicBezTo>
                  <a:pt x="1935464" y="678231"/>
                  <a:pt x="1923231" y="682805"/>
                  <a:pt x="1910899" y="686983"/>
                </a:cubicBezTo>
                <a:cubicBezTo>
                  <a:pt x="1875612" y="699175"/>
                  <a:pt x="1839243" y="707997"/>
                  <a:pt x="1802295" y="713338"/>
                </a:cubicBezTo>
                <a:cubicBezTo>
                  <a:pt x="1728471" y="723969"/>
                  <a:pt x="1653244" y="718917"/>
                  <a:pt x="1581508" y="698519"/>
                </a:cubicBezTo>
                <a:cubicBezTo>
                  <a:pt x="1578425" y="697623"/>
                  <a:pt x="1573751" y="696729"/>
                  <a:pt x="1571563" y="696132"/>
                </a:cubicBezTo>
                <a:cubicBezTo>
                  <a:pt x="1569375" y="695535"/>
                  <a:pt x="1567088" y="695436"/>
                  <a:pt x="1566591" y="692353"/>
                </a:cubicBezTo>
                <a:cubicBezTo>
                  <a:pt x="1566094" y="689269"/>
                  <a:pt x="1568380" y="687877"/>
                  <a:pt x="1570668" y="686585"/>
                </a:cubicBezTo>
                <a:lnTo>
                  <a:pt x="1572358" y="685690"/>
                </a:lnTo>
                <a:cubicBezTo>
                  <a:pt x="1598326" y="672005"/>
                  <a:pt x="1622881" y="655773"/>
                  <a:pt x="1645657" y="637256"/>
                </a:cubicBezTo>
                <a:cubicBezTo>
                  <a:pt x="1654050" y="628961"/>
                  <a:pt x="1663359" y="621651"/>
                  <a:pt x="1673404" y="615475"/>
                </a:cubicBezTo>
                <a:cubicBezTo>
                  <a:pt x="1676208" y="616947"/>
                  <a:pt x="1679421" y="617464"/>
                  <a:pt x="1682553" y="616967"/>
                </a:cubicBezTo>
                <a:cubicBezTo>
                  <a:pt x="1689565" y="618290"/>
                  <a:pt x="1696725" y="618627"/>
                  <a:pt x="1703837" y="617961"/>
                </a:cubicBezTo>
                <a:cubicBezTo>
                  <a:pt x="1715145" y="620051"/>
                  <a:pt x="1726741" y="620051"/>
                  <a:pt x="1738049" y="617961"/>
                </a:cubicBezTo>
                <a:cubicBezTo>
                  <a:pt x="1745150" y="618728"/>
                  <a:pt x="1752330" y="618389"/>
                  <a:pt x="1759331" y="616967"/>
                </a:cubicBezTo>
                <a:cubicBezTo>
                  <a:pt x="1763688" y="618240"/>
                  <a:pt x="1768352" y="617882"/>
                  <a:pt x="1772459" y="615972"/>
                </a:cubicBezTo>
                <a:cubicBezTo>
                  <a:pt x="1776398" y="616589"/>
                  <a:pt x="1780415" y="616251"/>
                  <a:pt x="1784195" y="614978"/>
                </a:cubicBezTo>
                <a:cubicBezTo>
                  <a:pt x="1786651" y="616033"/>
                  <a:pt x="1789476" y="615734"/>
                  <a:pt x="1791654" y="614183"/>
                </a:cubicBezTo>
                <a:cubicBezTo>
                  <a:pt x="1795005" y="614431"/>
                  <a:pt x="1798377" y="614063"/>
                  <a:pt x="1801600" y="613088"/>
                </a:cubicBezTo>
                <a:cubicBezTo>
                  <a:pt x="1803429" y="613874"/>
                  <a:pt x="1805538" y="613565"/>
                  <a:pt x="1807069" y="612293"/>
                </a:cubicBezTo>
                <a:lnTo>
                  <a:pt x="1811146" y="611497"/>
                </a:lnTo>
                <a:cubicBezTo>
                  <a:pt x="1821938" y="611934"/>
                  <a:pt x="1832709" y="610273"/>
                  <a:pt x="1842873" y="606624"/>
                </a:cubicBezTo>
                <a:cubicBezTo>
                  <a:pt x="1850133" y="604536"/>
                  <a:pt x="1852222" y="600060"/>
                  <a:pt x="1851127" y="592600"/>
                </a:cubicBezTo>
                <a:cubicBezTo>
                  <a:pt x="1850710" y="590085"/>
                  <a:pt x="1850044" y="587619"/>
                  <a:pt x="1849138" y="585241"/>
                </a:cubicBezTo>
                <a:cubicBezTo>
                  <a:pt x="1840536" y="560000"/>
                  <a:pt x="1830063" y="535435"/>
                  <a:pt x="1817810" y="511745"/>
                </a:cubicBezTo>
                <a:cubicBezTo>
                  <a:pt x="1816548" y="508125"/>
                  <a:pt x="1814309" y="504922"/>
                  <a:pt x="1811346" y="502496"/>
                </a:cubicBezTo>
                <a:cubicBezTo>
                  <a:pt x="1810948" y="500437"/>
                  <a:pt x="1809904" y="498557"/>
                  <a:pt x="1808362" y="497126"/>
                </a:cubicBezTo>
                <a:cubicBezTo>
                  <a:pt x="1806911" y="490889"/>
                  <a:pt x="1803409" y="485320"/>
                  <a:pt x="1798416" y="481312"/>
                </a:cubicBezTo>
                <a:cubicBezTo>
                  <a:pt x="1798238" y="480725"/>
                  <a:pt x="1797890" y="480208"/>
                  <a:pt x="1797422" y="479820"/>
                </a:cubicBezTo>
                <a:cubicBezTo>
                  <a:pt x="1797392" y="477970"/>
                  <a:pt x="1796258" y="476330"/>
                  <a:pt x="1794538" y="475644"/>
                </a:cubicBezTo>
                <a:cubicBezTo>
                  <a:pt x="1794359" y="475056"/>
                  <a:pt x="1794011" y="474539"/>
                  <a:pt x="1793544" y="474152"/>
                </a:cubicBezTo>
                <a:cubicBezTo>
                  <a:pt x="1793444" y="472341"/>
                  <a:pt x="1792271" y="470770"/>
                  <a:pt x="1790560" y="470173"/>
                </a:cubicBezTo>
                <a:cubicBezTo>
                  <a:pt x="1789556" y="467945"/>
                  <a:pt x="1787974" y="466026"/>
                  <a:pt x="1785985" y="464604"/>
                </a:cubicBezTo>
                <a:cubicBezTo>
                  <a:pt x="1785349" y="461611"/>
                  <a:pt x="1783369" y="459084"/>
                  <a:pt x="1780615" y="457741"/>
                </a:cubicBezTo>
                <a:cubicBezTo>
                  <a:pt x="1779710" y="455872"/>
                  <a:pt x="1778297" y="454281"/>
                  <a:pt x="1776537" y="453167"/>
                </a:cubicBezTo>
                <a:cubicBezTo>
                  <a:pt x="1775731" y="450571"/>
                  <a:pt x="1773901" y="448413"/>
                  <a:pt x="1771465" y="447199"/>
                </a:cubicBezTo>
                <a:cubicBezTo>
                  <a:pt x="1764513" y="437612"/>
                  <a:pt x="1756089" y="429188"/>
                  <a:pt x="1746502" y="422236"/>
                </a:cubicBezTo>
                <a:cubicBezTo>
                  <a:pt x="1745796" y="420556"/>
                  <a:pt x="1744304" y="419333"/>
                  <a:pt x="1742524" y="418955"/>
                </a:cubicBezTo>
                <a:cubicBezTo>
                  <a:pt x="1735165" y="411953"/>
                  <a:pt x="1726899" y="405966"/>
                  <a:pt x="1717959" y="401152"/>
                </a:cubicBezTo>
                <a:cubicBezTo>
                  <a:pt x="1717213" y="399512"/>
                  <a:pt x="1715582" y="398468"/>
                  <a:pt x="1713782" y="398468"/>
                </a:cubicBezTo>
                <a:cubicBezTo>
                  <a:pt x="1711216" y="396081"/>
                  <a:pt x="1708113" y="394340"/>
                  <a:pt x="1704732" y="393395"/>
                </a:cubicBezTo>
                <a:cubicBezTo>
                  <a:pt x="1696228" y="386701"/>
                  <a:pt x="1686591" y="381590"/>
                  <a:pt x="1676287" y="378278"/>
                </a:cubicBezTo>
                <a:cubicBezTo>
                  <a:pt x="1613493" y="353176"/>
                  <a:pt x="1544900" y="346284"/>
                  <a:pt x="1478375" y="358387"/>
                </a:cubicBezTo>
                <a:cubicBezTo>
                  <a:pt x="1464212" y="360665"/>
                  <a:pt x="1450299" y="364256"/>
                  <a:pt x="1436804" y="369128"/>
                </a:cubicBezTo>
                <a:cubicBezTo>
                  <a:pt x="1430438" y="371615"/>
                  <a:pt x="1427554" y="369625"/>
                  <a:pt x="1426858" y="362663"/>
                </a:cubicBezTo>
                <a:cubicBezTo>
                  <a:pt x="1427027" y="358854"/>
                  <a:pt x="1426688" y="355045"/>
                  <a:pt x="1425863" y="351326"/>
                </a:cubicBezTo>
                <a:cubicBezTo>
                  <a:pt x="1426659" y="348054"/>
                  <a:pt x="1426659" y="344653"/>
                  <a:pt x="1425863" y="341381"/>
                </a:cubicBezTo>
                <a:cubicBezTo>
                  <a:pt x="1428180" y="335453"/>
                  <a:pt x="1428628" y="328969"/>
                  <a:pt x="1427156" y="322783"/>
                </a:cubicBezTo>
                <a:cubicBezTo>
                  <a:pt x="1427932" y="320793"/>
                  <a:pt x="1428180" y="318635"/>
                  <a:pt x="1427853" y="316518"/>
                </a:cubicBezTo>
                <a:cubicBezTo>
                  <a:pt x="1429912" y="313245"/>
                  <a:pt x="1430358" y="309217"/>
                  <a:pt x="1429046" y="305577"/>
                </a:cubicBezTo>
                <a:lnTo>
                  <a:pt x="1429842" y="301301"/>
                </a:lnTo>
                <a:cubicBezTo>
                  <a:pt x="1431472" y="299272"/>
                  <a:pt x="1431820" y="296507"/>
                  <a:pt x="1430736" y="294140"/>
                </a:cubicBezTo>
                <a:lnTo>
                  <a:pt x="1431930" y="289863"/>
                </a:lnTo>
                <a:cubicBezTo>
                  <a:pt x="1434466" y="283937"/>
                  <a:pt x="1436137" y="277671"/>
                  <a:pt x="1436903" y="271266"/>
                </a:cubicBezTo>
                <a:cubicBezTo>
                  <a:pt x="1440324" y="266751"/>
                  <a:pt x="1444660" y="263022"/>
                  <a:pt x="1449633" y="260326"/>
                </a:cubicBezTo>
                <a:cubicBezTo>
                  <a:pt x="1455968" y="261221"/>
                  <a:pt x="1462423" y="260137"/>
                  <a:pt x="1468131" y="257242"/>
                </a:cubicBezTo>
                <a:lnTo>
                  <a:pt x="1472606" y="256646"/>
                </a:lnTo>
                <a:cubicBezTo>
                  <a:pt x="1476256" y="257820"/>
                  <a:pt x="1480245" y="257273"/>
                  <a:pt x="1483447" y="255154"/>
                </a:cubicBezTo>
                <a:lnTo>
                  <a:pt x="1487923" y="254657"/>
                </a:lnTo>
                <a:cubicBezTo>
                  <a:pt x="1492160" y="255990"/>
                  <a:pt x="1496764" y="255523"/>
                  <a:pt x="1500653" y="253364"/>
                </a:cubicBezTo>
                <a:lnTo>
                  <a:pt x="1505128" y="252867"/>
                </a:lnTo>
                <a:cubicBezTo>
                  <a:pt x="1511930" y="254389"/>
                  <a:pt x="1519032" y="253831"/>
                  <a:pt x="1525515" y="251276"/>
                </a:cubicBezTo>
                <a:close/>
                <a:moveTo>
                  <a:pt x="394564" y="251276"/>
                </a:moveTo>
                <a:cubicBezTo>
                  <a:pt x="397269" y="251971"/>
                  <a:pt x="400113" y="251971"/>
                  <a:pt x="402819" y="251276"/>
                </a:cubicBezTo>
                <a:cubicBezTo>
                  <a:pt x="413520" y="253066"/>
                  <a:pt x="424439" y="253066"/>
                  <a:pt x="435142" y="251276"/>
                </a:cubicBezTo>
                <a:cubicBezTo>
                  <a:pt x="437886" y="251971"/>
                  <a:pt x="440751" y="251971"/>
                  <a:pt x="443496" y="251276"/>
                </a:cubicBezTo>
                <a:cubicBezTo>
                  <a:pt x="449831" y="253752"/>
                  <a:pt x="456743" y="254299"/>
                  <a:pt x="463387" y="252867"/>
                </a:cubicBezTo>
                <a:lnTo>
                  <a:pt x="467862" y="252867"/>
                </a:lnTo>
                <a:cubicBezTo>
                  <a:pt x="471044" y="255035"/>
                  <a:pt x="475072" y="255562"/>
                  <a:pt x="478702" y="254259"/>
                </a:cubicBezTo>
                <a:lnTo>
                  <a:pt x="485067" y="254856"/>
                </a:lnTo>
                <a:cubicBezTo>
                  <a:pt x="487643" y="256666"/>
                  <a:pt x="490925" y="257143"/>
                  <a:pt x="493918" y="256149"/>
                </a:cubicBezTo>
                <a:lnTo>
                  <a:pt x="498493" y="256745"/>
                </a:lnTo>
                <a:cubicBezTo>
                  <a:pt x="501039" y="258754"/>
                  <a:pt x="504470" y="259213"/>
                  <a:pt x="507444" y="257939"/>
                </a:cubicBezTo>
                <a:lnTo>
                  <a:pt x="511919" y="258734"/>
                </a:lnTo>
                <a:cubicBezTo>
                  <a:pt x="513222" y="260117"/>
                  <a:pt x="515241" y="260554"/>
                  <a:pt x="516991" y="259829"/>
                </a:cubicBezTo>
                <a:lnTo>
                  <a:pt x="521169" y="261022"/>
                </a:lnTo>
                <a:cubicBezTo>
                  <a:pt x="523376" y="262862"/>
                  <a:pt x="526071" y="264035"/>
                  <a:pt x="528926" y="264403"/>
                </a:cubicBezTo>
                <a:cubicBezTo>
                  <a:pt x="539766" y="266691"/>
                  <a:pt x="550507" y="269277"/>
                  <a:pt x="561149" y="272559"/>
                </a:cubicBezTo>
                <a:cubicBezTo>
                  <a:pt x="562959" y="273155"/>
                  <a:pt x="564909" y="273155"/>
                  <a:pt x="566718" y="272559"/>
                </a:cubicBezTo>
                <a:cubicBezTo>
                  <a:pt x="568797" y="273851"/>
                  <a:pt x="571144" y="274667"/>
                  <a:pt x="573580" y="274946"/>
                </a:cubicBezTo>
                <a:cubicBezTo>
                  <a:pt x="574555" y="276467"/>
                  <a:pt x="576405" y="277194"/>
                  <a:pt x="578156" y="276736"/>
                </a:cubicBezTo>
                <a:cubicBezTo>
                  <a:pt x="588797" y="282405"/>
                  <a:pt x="600035" y="286284"/>
                  <a:pt x="609981" y="292350"/>
                </a:cubicBezTo>
                <a:cubicBezTo>
                  <a:pt x="667515" y="326503"/>
                  <a:pt x="716545" y="373256"/>
                  <a:pt x="753394" y="429098"/>
                </a:cubicBezTo>
                <a:cubicBezTo>
                  <a:pt x="796356" y="495912"/>
                  <a:pt x="822623" y="572084"/>
                  <a:pt x="829972" y="651179"/>
                </a:cubicBezTo>
                <a:cubicBezTo>
                  <a:pt x="830102" y="651637"/>
                  <a:pt x="830221" y="652085"/>
                  <a:pt x="830311" y="652551"/>
                </a:cubicBezTo>
                <a:cubicBezTo>
                  <a:pt x="832289" y="662070"/>
                  <a:pt x="826163" y="671387"/>
                  <a:pt x="816645" y="673358"/>
                </a:cubicBezTo>
                <a:cubicBezTo>
                  <a:pt x="804512" y="678231"/>
                  <a:pt x="792279" y="682805"/>
                  <a:pt x="779947" y="686983"/>
                </a:cubicBezTo>
                <a:cubicBezTo>
                  <a:pt x="744660" y="699175"/>
                  <a:pt x="708291" y="707997"/>
                  <a:pt x="671343" y="713338"/>
                </a:cubicBezTo>
                <a:cubicBezTo>
                  <a:pt x="597519" y="723969"/>
                  <a:pt x="522292" y="718917"/>
                  <a:pt x="450556" y="698519"/>
                </a:cubicBezTo>
                <a:cubicBezTo>
                  <a:pt x="447473" y="697623"/>
                  <a:pt x="442799" y="696729"/>
                  <a:pt x="440611" y="696132"/>
                </a:cubicBezTo>
                <a:cubicBezTo>
                  <a:pt x="438423" y="695535"/>
                  <a:pt x="436136" y="695436"/>
                  <a:pt x="435639" y="692353"/>
                </a:cubicBezTo>
                <a:cubicBezTo>
                  <a:pt x="435142" y="689269"/>
                  <a:pt x="437428" y="687877"/>
                  <a:pt x="439716" y="686585"/>
                </a:cubicBezTo>
                <a:lnTo>
                  <a:pt x="441407" y="685690"/>
                </a:lnTo>
                <a:cubicBezTo>
                  <a:pt x="467374" y="672005"/>
                  <a:pt x="491929" y="655773"/>
                  <a:pt x="514705" y="637256"/>
                </a:cubicBezTo>
                <a:cubicBezTo>
                  <a:pt x="523098" y="628961"/>
                  <a:pt x="532407" y="621651"/>
                  <a:pt x="542451" y="615475"/>
                </a:cubicBezTo>
                <a:cubicBezTo>
                  <a:pt x="545256" y="616947"/>
                  <a:pt x="548469" y="617464"/>
                  <a:pt x="551601" y="616967"/>
                </a:cubicBezTo>
                <a:cubicBezTo>
                  <a:pt x="558613" y="618290"/>
                  <a:pt x="565773" y="618627"/>
                  <a:pt x="572885" y="617961"/>
                </a:cubicBezTo>
                <a:cubicBezTo>
                  <a:pt x="584193" y="620051"/>
                  <a:pt x="595789" y="620051"/>
                  <a:pt x="607097" y="617961"/>
                </a:cubicBezTo>
                <a:cubicBezTo>
                  <a:pt x="614198" y="618728"/>
                  <a:pt x="621379" y="618389"/>
                  <a:pt x="628380" y="616967"/>
                </a:cubicBezTo>
                <a:cubicBezTo>
                  <a:pt x="632736" y="618240"/>
                  <a:pt x="637400" y="617882"/>
                  <a:pt x="641507" y="615972"/>
                </a:cubicBezTo>
                <a:cubicBezTo>
                  <a:pt x="645446" y="616589"/>
                  <a:pt x="649464" y="616251"/>
                  <a:pt x="653243" y="614978"/>
                </a:cubicBezTo>
                <a:cubicBezTo>
                  <a:pt x="655699" y="616033"/>
                  <a:pt x="658525" y="615734"/>
                  <a:pt x="660703" y="614183"/>
                </a:cubicBezTo>
                <a:cubicBezTo>
                  <a:pt x="664053" y="614431"/>
                  <a:pt x="667425" y="614063"/>
                  <a:pt x="670648" y="613088"/>
                </a:cubicBezTo>
                <a:cubicBezTo>
                  <a:pt x="672477" y="613874"/>
                  <a:pt x="674585" y="613565"/>
                  <a:pt x="676117" y="612293"/>
                </a:cubicBezTo>
                <a:lnTo>
                  <a:pt x="680195" y="611497"/>
                </a:lnTo>
                <a:cubicBezTo>
                  <a:pt x="690986" y="611934"/>
                  <a:pt x="701757" y="610273"/>
                  <a:pt x="711921" y="606624"/>
                </a:cubicBezTo>
                <a:cubicBezTo>
                  <a:pt x="719181" y="604536"/>
                  <a:pt x="721270" y="600060"/>
                  <a:pt x="720176" y="592600"/>
                </a:cubicBezTo>
                <a:cubicBezTo>
                  <a:pt x="719758" y="590085"/>
                  <a:pt x="719092" y="587619"/>
                  <a:pt x="718186" y="585241"/>
                </a:cubicBezTo>
                <a:cubicBezTo>
                  <a:pt x="709584" y="560000"/>
                  <a:pt x="699111" y="535435"/>
                  <a:pt x="686858" y="511745"/>
                </a:cubicBezTo>
                <a:cubicBezTo>
                  <a:pt x="685596" y="508125"/>
                  <a:pt x="683357" y="504922"/>
                  <a:pt x="680394" y="502496"/>
                </a:cubicBezTo>
                <a:cubicBezTo>
                  <a:pt x="679996" y="500437"/>
                  <a:pt x="678952" y="498557"/>
                  <a:pt x="677410" y="497126"/>
                </a:cubicBezTo>
                <a:cubicBezTo>
                  <a:pt x="675959" y="490889"/>
                  <a:pt x="672458" y="485320"/>
                  <a:pt x="667464" y="481312"/>
                </a:cubicBezTo>
                <a:cubicBezTo>
                  <a:pt x="667286" y="480725"/>
                  <a:pt x="666938" y="480208"/>
                  <a:pt x="666470" y="479820"/>
                </a:cubicBezTo>
                <a:cubicBezTo>
                  <a:pt x="666440" y="477970"/>
                  <a:pt x="665306" y="476330"/>
                  <a:pt x="663587" y="475644"/>
                </a:cubicBezTo>
                <a:cubicBezTo>
                  <a:pt x="663407" y="475056"/>
                  <a:pt x="663059" y="474539"/>
                  <a:pt x="662592" y="474152"/>
                </a:cubicBezTo>
                <a:cubicBezTo>
                  <a:pt x="662492" y="472341"/>
                  <a:pt x="661319" y="470770"/>
                  <a:pt x="659608" y="470173"/>
                </a:cubicBezTo>
                <a:cubicBezTo>
                  <a:pt x="658604" y="467945"/>
                  <a:pt x="657022" y="466026"/>
                  <a:pt x="655033" y="464604"/>
                </a:cubicBezTo>
                <a:cubicBezTo>
                  <a:pt x="654397" y="461611"/>
                  <a:pt x="652417" y="459084"/>
                  <a:pt x="649663" y="457741"/>
                </a:cubicBezTo>
                <a:cubicBezTo>
                  <a:pt x="648758" y="455872"/>
                  <a:pt x="647345" y="454281"/>
                  <a:pt x="645585" y="453167"/>
                </a:cubicBezTo>
                <a:cubicBezTo>
                  <a:pt x="644780" y="450571"/>
                  <a:pt x="642949" y="448413"/>
                  <a:pt x="640513" y="447199"/>
                </a:cubicBezTo>
                <a:cubicBezTo>
                  <a:pt x="633562" y="437612"/>
                  <a:pt x="625137" y="429188"/>
                  <a:pt x="615550" y="422236"/>
                </a:cubicBezTo>
                <a:cubicBezTo>
                  <a:pt x="614844" y="420556"/>
                  <a:pt x="613352" y="419333"/>
                  <a:pt x="611572" y="418955"/>
                </a:cubicBezTo>
                <a:cubicBezTo>
                  <a:pt x="604213" y="411953"/>
                  <a:pt x="595948" y="405966"/>
                  <a:pt x="587007" y="401152"/>
                </a:cubicBezTo>
                <a:cubicBezTo>
                  <a:pt x="586261" y="399512"/>
                  <a:pt x="584630" y="398468"/>
                  <a:pt x="582830" y="398468"/>
                </a:cubicBezTo>
                <a:cubicBezTo>
                  <a:pt x="580264" y="396081"/>
                  <a:pt x="577162" y="394340"/>
                  <a:pt x="573780" y="393395"/>
                </a:cubicBezTo>
                <a:cubicBezTo>
                  <a:pt x="565276" y="386701"/>
                  <a:pt x="555639" y="381590"/>
                  <a:pt x="545335" y="378278"/>
                </a:cubicBezTo>
                <a:cubicBezTo>
                  <a:pt x="482541" y="353176"/>
                  <a:pt x="413948" y="346284"/>
                  <a:pt x="347423" y="358387"/>
                </a:cubicBezTo>
                <a:cubicBezTo>
                  <a:pt x="333260" y="360665"/>
                  <a:pt x="319347" y="364256"/>
                  <a:pt x="305852" y="369128"/>
                </a:cubicBezTo>
                <a:cubicBezTo>
                  <a:pt x="299486" y="371615"/>
                  <a:pt x="296602" y="369625"/>
                  <a:pt x="295907" y="362663"/>
                </a:cubicBezTo>
                <a:cubicBezTo>
                  <a:pt x="296075" y="358854"/>
                  <a:pt x="295736" y="355045"/>
                  <a:pt x="294912" y="351326"/>
                </a:cubicBezTo>
                <a:cubicBezTo>
                  <a:pt x="295707" y="348054"/>
                  <a:pt x="295707" y="344653"/>
                  <a:pt x="294912" y="341381"/>
                </a:cubicBezTo>
                <a:cubicBezTo>
                  <a:pt x="297228" y="335453"/>
                  <a:pt x="297676" y="328969"/>
                  <a:pt x="296204" y="322783"/>
                </a:cubicBezTo>
                <a:cubicBezTo>
                  <a:pt x="296980" y="320793"/>
                  <a:pt x="297228" y="318635"/>
                  <a:pt x="296901" y="316518"/>
                </a:cubicBezTo>
                <a:cubicBezTo>
                  <a:pt x="298960" y="313245"/>
                  <a:pt x="299407" y="309217"/>
                  <a:pt x="298094" y="305577"/>
                </a:cubicBezTo>
                <a:lnTo>
                  <a:pt x="298890" y="301301"/>
                </a:lnTo>
                <a:cubicBezTo>
                  <a:pt x="300521" y="299272"/>
                  <a:pt x="300868" y="296507"/>
                  <a:pt x="299785" y="294140"/>
                </a:cubicBezTo>
                <a:lnTo>
                  <a:pt x="300978" y="289863"/>
                </a:lnTo>
                <a:cubicBezTo>
                  <a:pt x="303514" y="283937"/>
                  <a:pt x="305185" y="277671"/>
                  <a:pt x="305951" y="271266"/>
                </a:cubicBezTo>
                <a:cubicBezTo>
                  <a:pt x="309372" y="266751"/>
                  <a:pt x="313708" y="263022"/>
                  <a:pt x="318681" y="260326"/>
                </a:cubicBezTo>
                <a:cubicBezTo>
                  <a:pt x="325016" y="261221"/>
                  <a:pt x="331471" y="260137"/>
                  <a:pt x="337179" y="257242"/>
                </a:cubicBezTo>
                <a:lnTo>
                  <a:pt x="341654" y="256646"/>
                </a:lnTo>
                <a:cubicBezTo>
                  <a:pt x="345305" y="257820"/>
                  <a:pt x="349293" y="257273"/>
                  <a:pt x="352496" y="255154"/>
                </a:cubicBezTo>
                <a:lnTo>
                  <a:pt x="356971" y="254657"/>
                </a:lnTo>
                <a:cubicBezTo>
                  <a:pt x="361208" y="255990"/>
                  <a:pt x="365812" y="255523"/>
                  <a:pt x="369701" y="253364"/>
                </a:cubicBezTo>
                <a:lnTo>
                  <a:pt x="374176" y="252867"/>
                </a:lnTo>
                <a:cubicBezTo>
                  <a:pt x="380978" y="254389"/>
                  <a:pt x="388080" y="253831"/>
                  <a:pt x="394564" y="251276"/>
                </a:cubicBezTo>
                <a:close/>
                <a:moveTo>
                  <a:pt x="4945324" y="1049"/>
                </a:moveTo>
                <a:cubicBezTo>
                  <a:pt x="4945573" y="1408"/>
                  <a:pt x="4945980" y="1626"/>
                  <a:pt x="4946418" y="1647"/>
                </a:cubicBezTo>
                <a:cubicBezTo>
                  <a:pt x="4947264" y="3447"/>
                  <a:pt x="4949014" y="4660"/>
                  <a:pt x="4950993" y="4829"/>
                </a:cubicBezTo>
                <a:cubicBezTo>
                  <a:pt x="4951262" y="5207"/>
                  <a:pt x="4951640" y="5485"/>
                  <a:pt x="4952087" y="5624"/>
                </a:cubicBezTo>
                <a:cubicBezTo>
                  <a:pt x="4953051" y="7285"/>
                  <a:pt x="4954752" y="8399"/>
                  <a:pt x="4956662" y="8608"/>
                </a:cubicBezTo>
                <a:cubicBezTo>
                  <a:pt x="4961067" y="12616"/>
                  <a:pt x="4966021" y="15958"/>
                  <a:pt x="4971381" y="18553"/>
                </a:cubicBezTo>
                <a:cubicBezTo>
                  <a:pt x="4972267" y="20184"/>
                  <a:pt x="4973907" y="21268"/>
                  <a:pt x="4975757" y="21437"/>
                </a:cubicBezTo>
                <a:lnTo>
                  <a:pt x="5009969" y="48886"/>
                </a:lnTo>
                <a:cubicBezTo>
                  <a:pt x="5010615" y="50607"/>
                  <a:pt x="5012127" y="51860"/>
                  <a:pt x="5013947" y="52168"/>
                </a:cubicBezTo>
                <a:cubicBezTo>
                  <a:pt x="5018134" y="57201"/>
                  <a:pt x="5022987" y="61656"/>
                  <a:pt x="5028368" y="65396"/>
                </a:cubicBezTo>
                <a:cubicBezTo>
                  <a:pt x="5031869" y="71115"/>
                  <a:pt x="5036722" y="75898"/>
                  <a:pt x="5042491" y="79320"/>
                </a:cubicBezTo>
                <a:cubicBezTo>
                  <a:pt x="5047623" y="86321"/>
                  <a:pt x="5053569" y="92707"/>
                  <a:pt x="5060193" y="98316"/>
                </a:cubicBezTo>
                <a:cubicBezTo>
                  <a:pt x="5060392" y="100175"/>
                  <a:pt x="5061685" y="101747"/>
                  <a:pt x="5063475" y="102294"/>
                </a:cubicBezTo>
                <a:cubicBezTo>
                  <a:pt x="5064808" y="105327"/>
                  <a:pt x="5066936" y="107943"/>
                  <a:pt x="5069641" y="109852"/>
                </a:cubicBezTo>
                <a:cubicBezTo>
                  <a:pt x="5069960" y="111721"/>
                  <a:pt x="5071312" y="113264"/>
                  <a:pt x="5073122" y="113831"/>
                </a:cubicBezTo>
                <a:cubicBezTo>
                  <a:pt x="5074714" y="116216"/>
                  <a:pt x="5076106" y="118703"/>
                  <a:pt x="5077796" y="120991"/>
                </a:cubicBezTo>
                <a:cubicBezTo>
                  <a:pt x="5099179" y="148848"/>
                  <a:pt x="5117608" y="178842"/>
                  <a:pt x="5132795" y="210500"/>
                </a:cubicBezTo>
                <a:cubicBezTo>
                  <a:pt x="5139358" y="223925"/>
                  <a:pt x="5145027" y="237749"/>
                  <a:pt x="5151094" y="251374"/>
                </a:cubicBezTo>
                <a:cubicBezTo>
                  <a:pt x="5150666" y="254736"/>
                  <a:pt x="5151800" y="258108"/>
                  <a:pt x="5154176" y="260524"/>
                </a:cubicBezTo>
                <a:cubicBezTo>
                  <a:pt x="5154277" y="264035"/>
                  <a:pt x="5155271" y="267456"/>
                  <a:pt x="5157061" y="270469"/>
                </a:cubicBezTo>
                <a:cubicBezTo>
                  <a:pt x="5156514" y="271693"/>
                  <a:pt x="5156882" y="273144"/>
                  <a:pt x="5157956" y="273950"/>
                </a:cubicBezTo>
                <a:lnTo>
                  <a:pt x="5158950" y="278127"/>
                </a:lnTo>
                <a:cubicBezTo>
                  <a:pt x="5158374" y="279341"/>
                  <a:pt x="5158662" y="280793"/>
                  <a:pt x="5159647" y="281708"/>
                </a:cubicBezTo>
                <a:cubicBezTo>
                  <a:pt x="5159766" y="285815"/>
                  <a:pt x="5160851" y="289843"/>
                  <a:pt x="5162829" y="293443"/>
                </a:cubicBezTo>
                <a:lnTo>
                  <a:pt x="5157857" y="298018"/>
                </a:lnTo>
                <a:cubicBezTo>
                  <a:pt x="5134973" y="279887"/>
                  <a:pt x="5108001" y="267636"/>
                  <a:pt x="5079288" y="262315"/>
                </a:cubicBezTo>
                <a:cubicBezTo>
                  <a:pt x="5075648" y="259798"/>
                  <a:pt x="5071371" y="258356"/>
                  <a:pt x="5066956" y="258137"/>
                </a:cubicBezTo>
                <a:cubicBezTo>
                  <a:pt x="5061188" y="256844"/>
                  <a:pt x="5055320" y="255750"/>
                  <a:pt x="5049452" y="254557"/>
                </a:cubicBezTo>
                <a:cubicBezTo>
                  <a:pt x="5043097" y="249117"/>
                  <a:pt x="5038025" y="242314"/>
                  <a:pt x="5034634" y="234666"/>
                </a:cubicBezTo>
                <a:cubicBezTo>
                  <a:pt x="5018084" y="203746"/>
                  <a:pt x="4997040" y="175462"/>
                  <a:pt x="4972177" y="150727"/>
                </a:cubicBezTo>
                <a:cubicBezTo>
                  <a:pt x="4964121" y="142175"/>
                  <a:pt x="4955369" y="134119"/>
                  <a:pt x="4946915" y="126063"/>
                </a:cubicBezTo>
                <a:cubicBezTo>
                  <a:pt x="4938462" y="118007"/>
                  <a:pt x="4933191" y="118007"/>
                  <a:pt x="4924738" y="126063"/>
                </a:cubicBezTo>
                <a:cubicBezTo>
                  <a:pt x="4901475" y="147803"/>
                  <a:pt x="4879923" y="171304"/>
                  <a:pt x="4860292" y="196377"/>
                </a:cubicBezTo>
                <a:cubicBezTo>
                  <a:pt x="4839634" y="223169"/>
                  <a:pt x="4824587" y="253851"/>
                  <a:pt x="4816034" y="286581"/>
                </a:cubicBezTo>
                <a:cubicBezTo>
                  <a:pt x="4814274" y="292389"/>
                  <a:pt x="4813310" y="298417"/>
                  <a:pt x="4813150" y="304483"/>
                </a:cubicBezTo>
                <a:cubicBezTo>
                  <a:pt x="4812146" y="305448"/>
                  <a:pt x="4811937" y="306969"/>
                  <a:pt x="4812653" y="308163"/>
                </a:cubicBezTo>
                <a:cubicBezTo>
                  <a:pt x="4811111" y="313115"/>
                  <a:pt x="4810604" y="318326"/>
                  <a:pt x="4811161" y="323478"/>
                </a:cubicBezTo>
                <a:cubicBezTo>
                  <a:pt x="4809371" y="326512"/>
                  <a:pt x="4809192" y="330231"/>
                  <a:pt x="4810664" y="333423"/>
                </a:cubicBezTo>
                <a:cubicBezTo>
                  <a:pt x="4809769" y="336676"/>
                  <a:pt x="4809769" y="340117"/>
                  <a:pt x="4810664" y="343369"/>
                </a:cubicBezTo>
                <a:cubicBezTo>
                  <a:pt x="4808744" y="353553"/>
                  <a:pt x="4809600" y="364065"/>
                  <a:pt x="4813150" y="373802"/>
                </a:cubicBezTo>
                <a:cubicBezTo>
                  <a:pt x="4812972" y="376497"/>
                  <a:pt x="4813449" y="379193"/>
                  <a:pt x="4814543" y="381659"/>
                </a:cubicBezTo>
                <a:cubicBezTo>
                  <a:pt x="4813946" y="382853"/>
                  <a:pt x="4814185" y="384304"/>
                  <a:pt x="4815139" y="385239"/>
                </a:cubicBezTo>
                <a:cubicBezTo>
                  <a:pt x="4815438" y="387726"/>
                  <a:pt x="4816034" y="390311"/>
                  <a:pt x="4816034" y="392699"/>
                </a:cubicBezTo>
                <a:cubicBezTo>
                  <a:pt x="4823801" y="429874"/>
                  <a:pt x="4838471" y="465260"/>
                  <a:pt x="4859297" y="497025"/>
                </a:cubicBezTo>
                <a:cubicBezTo>
                  <a:pt x="4869391" y="513276"/>
                  <a:pt x="4881903" y="527895"/>
                  <a:pt x="4896393" y="540387"/>
                </a:cubicBezTo>
                <a:cubicBezTo>
                  <a:pt x="4897557" y="543559"/>
                  <a:pt x="4900262" y="545917"/>
                  <a:pt x="4903553" y="546652"/>
                </a:cubicBezTo>
                <a:lnTo>
                  <a:pt x="4907432" y="549935"/>
                </a:lnTo>
                <a:cubicBezTo>
                  <a:pt x="4908467" y="552252"/>
                  <a:pt x="4910525" y="553942"/>
                  <a:pt x="4913002" y="554509"/>
                </a:cubicBezTo>
                <a:lnTo>
                  <a:pt x="4917079" y="557593"/>
                </a:lnTo>
                <a:cubicBezTo>
                  <a:pt x="4918074" y="558786"/>
                  <a:pt x="4919068" y="560079"/>
                  <a:pt x="4920162" y="561173"/>
                </a:cubicBezTo>
                <a:cubicBezTo>
                  <a:pt x="4926925" y="567836"/>
                  <a:pt x="4926727" y="570621"/>
                  <a:pt x="4918272" y="575494"/>
                </a:cubicBezTo>
                <a:cubicBezTo>
                  <a:pt x="4904707" y="583192"/>
                  <a:pt x="4890456" y="589617"/>
                  <a:pt x="4875706" y="594689"/>
                </a:cubicBezTo>
                <a:cubicBezTo>
                  <a:pt x="4862877" y="599164"/>
                  <a:pt x="4849749" y="602844"/>
                  <a:pt x="4836720" y="607021"/>
                </a:cubicBezTo>
                <a:cubicBezTo>
                  <a:pt x="4827869" y="610532"/>
                  <a:pt x="4817765" y="607687"/>
                  <a:pt x="4812056" y="600060"/>
                </a:cubicBezTo>
                <a:lnTo>
                  <a:pt x="4793857" y="579273"/>
                </a:lnTo>
                <a:cubicBezTo>
                  <a:pt x="4790932" y="575127"/>
                  <a:pt x="4787332" y="571496"/>
                  <a:pt x="4783215" y="568533"/>
                </a:cubicBezTo>
                <a:cubicBezTo>
                  <a:pt x="4772872" y="553913"/>
                  <a:pt x="4762429" y="539392"/>
                  <a:pt x="4751986" y="524773"/>
                </a:cubicBezTo>
                <a:cubicBezTo>
                  <a:pt x="4751976" y="522824"/>
                  <a:pt x="4750912" y="521033"/>
                  <a:pt x="4749201" y="520099"/>
                </a:cubicBezTo>
                <a:cubicBezTo>
                  <a:pt x="4748297" y="516866"/>
                  <a:pt x="4746625" y="513892"/>
                  <a:pt x="4744328" y="511446"/>
                </a:cubicBezTo>
                <a:cubicBezTo>
                  <a:pt x="4744388" y="509457"/>
                  <a:pt x="4743363" y="507587"/>
                  <a:pt x="4741643" y="506573"/>
                </a:cubicBezTo>
                <a:cubicBezTo>
                  <a:pt x="4739923" y="501520"/>
                  <a:pt x="4737516" y="496737"/>
                  <a:pt x="4734482" y="492351"/>
                </a:cubicBezTo>
                <a:cubicBezTo>
                  <a:pt x="4730545" y="479362"/>
                  <a:pt x="4725690" y="466662"/>
                  <a:pt x="4719962" y="454359"/>
                </a:cubicBezTo>
                <a:lnTo>
                  <a:pt x="4719067" y="450382"/>
                </a:lnTo>
                <a:cubicBezTo>
                  <a:pt x="4719564" y="447556"/>
                  <a:pt x="4719365" y="444653"/>
                  <a:pt x="4718470" y="441928"/>
                </a:cubicBezTo>
                <a:cubicBezTo>
                  <a:pt x="4710454" y="402295"/>
                  <a:pt x="4706795" y="361918"/>
                  <a:pt x="4707530" y="321490"/>
                </a:cubicBezTo>
                <a:cubicBezTo>
                  <a:pt x="4708028" y="299232"/>
                  <a:pt x="4712125" y="277203"/>
                  <a:pt x="4719664" y="256248"/>
                </a:cubicBezTo>
                <a:cubicBezTo>
                  <a:pt x="4724189" y="246084"/>
                  <a:pt x="4727879" y="235582"/>
                  <a:pt x="4730703" y="224821"/>
                </a:cubicBezTo>
                <a:cubicBezTo>
                  <a:pt x="4731738" y="223588"/>
                  <a:pt x="4732363" y="222055"/>
                  <a:pt x="4732493" y="220445"/>
                </a:cubicBezTo>
                <a:cubicBezTo>
                  <a:pt x="4738660" y="211941"/>
                  <a:pt x="4743433" y="202503"/>
                  <a:pt x="4746616" y="192498"/>
                </a:cubicBezTo>
                <a:cubicBezTo>
                  <a:pt x="4748068" y="191205"/>
                  <a:pt x="4749023" y="189445"/>
                  <a:pt x="4749301" y="187525"/>
                </a:cubicBezTo>
                <a:cubicBezTo>
                  <a:pt x="4752921" y="184352"/>
                  <a:pt x="4755337" y="180036"/>
                  <a:pt x="4756163" y="175292"/>
                </a:cubicBezTo>
                <a:cubicBezTo>
                  <a:pt x="4756551" y="174954"/>
                  <a:pt x="4756830" y="174497"/>
                  <a:pt x="4756959" y="174000"/>
                </a:cubicBezTo>
                <a:cubicBezTo>
                  <a:pt x="4758599" y="173125"/>
                  <a:pt x="4759694" y="171473"/>
                  <a:pt x="4759843" y="169624"/>
                </a:cubicBezTo>
                <a:cubicBezTo>
                  <a:pt x="4761256" y="168251"/>
                  <a:pt x="4762220" y="166481"/>
                  <a:pt x="4762628" y="164551"/>
                </a:cubicBezTo>
                <a:cubicBezTo>
                  <a:pt x="4764388" y="163637"/>
                  <a:pt x="4765522" y="161856"/>
                  <a:pt x="4765612" y="159877"/>
                </a:cubicBezTo>
                <a:cubicBezTo>
                  <a:pt x="4768944" y="155998"/>
                  <a:pt x="4771788" y="151722"/>
                  <a:pt x="4774065" y="147147"/>
                </a:cubicBezTo>
                <a:cubicBezTo>
                  <a:pt x="4775786" y="146351"/>
                  <a:pt x="4776929" y="144670"/>
                  <a:pt x="4777048" y="142771"/>
                </a:cubicBezTo>
                <a:cubicBezTo>
                  <a:pt x="4781076" y="138296"/>
                  <a:pt x="4784617" y="133392"/>
                  <a:pt x="4787591" y="128152"/>
                </a:cubicBezTo>
                <a:cubicBezTo>
                  <a:pt x="4789311" y="127286"/>
                  <a:pt x="4790525" y="125665"/>
                  <a:pt x="4790872" y="123776"/>
                </a:cubicBezTo>
                <a:cubicBezTo>
                  <a:pt x="4795547" y="119389"/>
                  <a:pt x="4799535" y="114328"/>
                  <a:pt x="4802708" y="108758"/>
                </a:cubicBezTo>
                <a:cubicBezTo>
                  <a:pt x="4806159" y="107276"/>
                  <a:pt x="4808754" y="104312"/>
                  <a:pt x="4809769" y="100702"/>
                </a:cubicBezTo>
                <a:cubicBezTo>
                  <a:pt x="4814891" y="96127"/>
                  <a:pt x="4819555" y="91065"/>
                  <a:pt x="4823693" y="85586"/>
                </a:cubicBezTo>
                <a:cubicBezTo>
                  <a:pt x="4825482" y="85028"/>
                  <a:pt x="4826816" y="83546"/>
                  <a:pt x="4827174" y="81707"/>
                </a:cubicBezTo>
                <a:cubicBezTo>
                  <a:pt x="4830316" y="79668"/>
                  <a:pt x="4832992" y="76992"/>
                  <a:pt x="4835030" y="73850"/>
                </a:cubicBezTo>
                <a:cubicBezTo>
                  <a:pt x="4839973" y="71513"/>
                  <a:pt x="4844021" y="67643"/>
                  <a:pt x="4846566" y="62810"/>
                </a:cubicBezTo>
                <a:cubicBezTo>
                  <a:pt x="4851589" y="59568"/>
                  <a:pt x="4856085" y="55580"/>
                  <a:pt x="4859894" y="50975"/>
                </a:cubicBezTo>
                <a:cubicBezTo>
                  <a:pt x="4862121" y="50577"/>
                  <a:pt x="4863921" y="48966"/>
                  <a:pt x="4864567" y="46798"/>
                </a:cubicBezTo>
                <a:cubicBezTo>
                  <a:pt x="4873051" y="41079"/>
                  <a:pt x="4881067" y="34695"/>
                  <a:pt x="4888536" y="27703"/>
                </a:cubicBezTo>
                <a:cubicBezTo>
                  <a:pt x="4890416" y="27455"/>
                  <a:pt x="4892036" y="26251"/>
                  <a:pt x="4892812" y="24521"/>
                </a:cubicBezTo>
                <a:cubicBezTo>
                  <a:pt x="4896293" y="23108"/>
                  <a:pt x="4899377" y="20850"/>
                  <a:pt x="4901764" y="17956"/>
                </a:cubicBezTo>
                <a:cubicBezTo>
                  <a:pt x="4903663" y="17837"/>
                  <a:pt x="4905344" y="16694"/>
                  <a:pt x="4906140" y="14973"/>
                </a:cubicBezTo>
                <a:cubicBezTo>
                  <a:pt x="4909680" y="13690"/>
                  <a:pt x="4912852" y="11582"/>
                  <a:pt x="4915388" y="8807"/>
                </a:cubicBezTo>
                <a:cubicBezTo>
                  <a:pt x="4917368" y="8687"/>
                  <a:pt x="4919109" y="7454"/>
                  <a:pt x="4919864" y="5624"/>
                </a:cubicBezTo>
                <a:cubicBezTo>
                  <a:pt x="4921823" y="5256"/>
                  <a:pt x="4923593" y="4202"/>
                  <a:pt x="4924837" y="2641"/>
                </a:cubicBezTo>
                <a:cubicBezTo>
                  <a:pt x="4931281" y="-214"/>
                  <a:pt x="4938512" y="-771"/>
                  <a:pt x="4945324" y="1049"/>
                </a:cubicBezTo>
                <a:close/>
                <a:moveTo>
                  <a:pt x="3814371" y="1049"/>
                </a:moveTo>
                <a:cubicBezTo>
                  <a:pt x="3814621" y="1408"/>
                  <a:pt x="3815028" y="1626"/>
                  <a:pt x="3815466" y="1647"/>
                </a:cubicBezTo>
                <a:cubicBezTo>
                  <a:pt x="3816311" y="3447"/>
                  <a:pt x="3818061" y="4660"/>
                  <a:pt x="3820041" y="4829"/>
                </a:cubicBezTo>
                <a:cubicBezTo>
                  <a:pt x="3820309" y="5207"/>
                  <a:pt x="3820687" y="5485"/>
                  <a:pt x="3821134" y="5624"/>
                </a:cubicBezTo>
                <a:cubicBezTo>
                  <a:pt x="3822099" y="7285"/>
                  <a:pt x="3823800" y="8399"/>
                  <a:pt x="3825710" y="8608"/>
                </a:cubicBezTo>
                <a:cubicBezTo>
                  <a:pt x="3830115" y="12616"/>
                  <a:pt x="3835068" y="15958"/>
                  <a:pt x="3840429" y="18553"/>
                </a:cubicBezTo>
                <a:cubicBezTo>
                  <a:pt x="3841314" y="20184"/>
                  <a:pt x="3842955" y="21268"/>
                  <a:pt x="3844805" y="21437"/>
                </a:cubicBezTo>
                <a:lnTo>
                  <a:pt x="3879017" y="48886"/>
                </a:lnTo>
                <a:cubicBezTo>
                  <a:pt x="3879663" y="50607"/>
                  <a:pt x="3881175" y="51860"/>
                  <a:pt x="3882995" y="52168"/>
                </a:cubicBezTo>
                <a:cubicBezTo>
                  <a:pt x="3887182" y="57201"/>
                  <a:pt x="3892035" y="61656"/>
                  <a:pt x="3897415" y="65396"/>
                </a:cubicBezTo>
                <a:cubicBezTo>
                  <a:pt x="3900916" y="71115"/>
                  <a:pt x="3905770" y="75898"/>
                  <a:pt x="3911538" y="79320"/>
                </a:cubicBezTo>
                <a:cubicBezTo>
                  <a:pt x="3916670" y="86321"/>
                  <a:pt x="3922617" y="92707"/>
                  <a:pt x="3929241" y="98316"/>
                </a:cubicBezTo>
                <a:cubicBezTo>
                  <a:pt x="3929440" y="100175"/>
                  <a:pt x="3930733" y="101747"/>
                  <a:pt x="3932522" y="102294"/>
                </a:cubicBezTo>
                <a:cubicBezTo>
                  <a:pt x="3933856" y="105327"/>
                  <a:pt x="3935984" y="107943"/>
                  <a:pt x="3938689" y="109852"/>
                </a:cubicBezTo>
                <a:cubicBezTo>
                  <a:pt x="3939007" y="111721"/>
                  <a:pt x="3940360" y="113264"/>
                  <a:pt x="3942170" y="113831"/>
                </a:cubicBezTo>
                <a:cubicBezTo>
                  <a:pt x="3943761" y="116216"/>
                  <a:pt x="3945153" y="118703"/>
                  <a:pt x="3946844" y="120991"/>
                </a:cubicBezTo>
                <a:cubicBezTo>
                  <a:pt x="3968226" y="148848"/>
                  <a:pt x="3986655" y="178842"/>
                  <a:pt x="4001842" y="210500"/>
                </a:cubicBezTo>
                <a:cubicBezTo>
                  <a:pt x="4008406" y="223925"/>
                  <a:pt x="4014074" y="237749"/>
                  <a:pt x="4020142" y="251374"/>
                </a:cubicBezTo>
                <a:cubicBezTo>
                  <a:pt x="4019714" y="254736"/>
                  <a:pt x="4020848" y="258108"/>
                  <a:pt x="4023224" y="260524"/>
                </a:cubicBezTo>
                <a:cubicBezTo>
                  <a:pt x="4023324" y="264035"/>
                  <a:pt x="4024318" y="267456"/>
                  <a:pt x="4026109" y="270469"/>
                </a:cubicBezTo>
                <a:cubicBezTo>
                  <a:pt x="4025562" y="271693"/>
                  <a:pt x="4025929" y="273144"/>
                  <a:pt x="4027004" y="273950"/>
                </a:cubicBezTo>
                <a:lnTo>
                  <a:pt x="4027998" y="278127"/>
                </a:lnTo>
                <a:cubicBezTo>
                  <a:pt x="4027421" y="279341"/>
                  <a:pt x="4027710" y="280793"/>
                  <a:pt x="4028694" y="281708"/>
                </a:cubicBezTo>
                <a:cubicBezTo>
                  <a:pt x="4028813" y="285815"/>
                  <a:pt x="4029898" y="289843"/>
                  <a:pt x="4031877" y="293443"/>
                </a:cubicBezTo>
                <a:lnTo>
                  <a:pt x="4026905" y="298018"/>
                </a:lnTo>
                <a:cubicBezTo>
                  <a:pt x="4004020" y="279887"/>
                  <a:pt x="3977048" y="267636"/>
                  <a:pt x="3948336" y="262315"/>
                </a:cubicBezTo>
                <a:cubicBezTo>
                  <a:pt x="3944696" y="259798"/>
                  <a:pt x="3940419" y="258356"/>
                  <a:pt x="3936003" y="258137"/>
                </a:cubicBezTo>
                <a:cubicBezTo>
                  <a:pt x="3930236" y="256844"/>
                  <a:pt x="3924368" y="255750"/>
                  <a:pt x="3918500" y="254557"/>
                </a:cubicBezTo>
                <a:cubicBezTo>
                  <a:pt x="3912145" y="249117"/>
                  <a:pt x="3907073" y="242314"/>
                  <a:pt x="3903681" y="234666"/>
                </a:cubicBezTo>
                <a:cubicBezTo>
                  <a:pt x="3887132" y="203746"/>
                  <a:pt x="3866087" y="175462"/>
                  <a:pt x="3841224" y="150727"/>
                </a:cubicBezTo>
                <a:cubicBezTo>
                  <a:pt x="3833169" y="142175"/>
                  <a:pt x="3824417" y="134119"/>
                  <a:pt x="3815963" y="126063"/>
                </a:cubicBezTo>
                <a:cubicBezTo>
                  <a:pt x="3807509" y="118007"/>
                  <a:pt x="3802239" y="118007"/>
                  <a:pt x="3793785" y="126063"/>
                </a:cubicBezTo>
                <a:cubicBezTo>
                  <a:pt x="3770523" y="147803"/>
                  <a:pt x="3748971" y="171304"/>
                  <a:pt x="3729339" y="196377"/>
                </a:cubicBezTo>
                <a:cubicBezTo>
                  <a:pt x="3708682" y="223169"/>
                  <a:pt x="3693635" y="253851"/>
                  <a:pt x="3685082" y="286581"/>
                </a:cubicBezTo>
                <a:cubicBezTo>
                  <a:pt x="3683321" y="292389"/>
                  <a:pt x="3682357" y="298417"/>
                  <a:pt x="3682198" y="304483"/>
                </a:cubicBezTo>
                <a:cubicBezTo>
                  <a:pt x="3681193" y="305448"/>
                  <a:pt x="3680984" y="306969"/>
                  <a:pt x="3681701" y="308163"/>
                </a:cubicBezTo>
                <a:cubicBezTo>
                  <a:pt x="3680158" y="313115"/>
                  <a:pt x="3679652" y="318326"/>
                  <a:pt x="3680209" y="323478"/>
                </a:cubicBezTo>
                <a:cubicBezTo>
                  <a:pt x="3678419" y="326512"/>
                  <a:pt x="3678239" y="330231"/>
                  <a:pt x="3679712" y="333423"/>
                </a:cubicBezTo>
                <a:cubicBezTo>
                  <a:pt x="3678817" y="336676"/>
                  <a:pt x="3678817" y="340117"/>
                  <a:pt x="3679712" y="343369"/>
                </a:cubicBezTo>
                <a:cubicBezTo>
                  <a:pt x="3677791" y="353553"/>
                  <a:pt x="3678648" y="364065"/>
                  <a:pt x="3682198" y="373802"/>
                </a:cubicBezTo>
                <a:cubicBezTo>
                  <a:pt x="3682019" y="376497"/>
                  <a:pt x="3682496" y="379193"/>
                  <a:pt x="3683591" y="381659"/>
                </a:cubicBezTo>
                <a:cubicBezTo>
                  <a:pt x="3682993" y="382853"/>
                  <a:pt x="3683232" y="384304"/>
                  <a:pt x="3684187" y="385239"/>
                </a:cubicBezTo>
                <a:cubicBezTo>
                  <a:pt x="3684485" y="387726"/>
                  <a:pt x="3685082" y="390311"/>
                  <a:pt x="3685082" y="392699"/>
                </a:cubicBezTo>
                <a:cubicBezTo>
                  <a:pt x="3692849" y="429874"/>
                  <a:pt x="3707519" y="465260"/>
                  <a:pt x="3728344" y="497025"/>
                </a:cubicBezTo>
                <a:cubicBezTo>
                  <a:pt x="3738439" y="513276"/>
                  <a:pt x="3750951" y="527895"/>
                  <a:pt x="3765440" y="540387"/>
                </a:cubicBezTo>
                <a:cubicBezTo>
                  <a:pt x="3766604" y="543559"/>
                  <a:pt x="3769310" y="545917"/>
                  <a:pt x="3772601" y="546652"/>
                </a:cubicBezTo>
                <a:lnTo>
                  <a:pt x="3776480" y="549935"/>
                </a:lnTo>
                <a:cubicBezTo>
                  <a:pt x="3777515" y="552252"/>
                  <a:pt x="3779572" y="553942"/>
                  <a:pt x="3782049" y="554509"/>
                </a:cubicBezTo>
                <a:lnTo>
                  <a:pt x="3786127" y="557593"/>
                </a:lnTo>
                <a:cubicBezTo>
                  <a:pt x="3787122" y="558786"/>
                  <a:pt x="3788116" y="560079"/>
                  <a:pt x="3789210" y="561173"/>
                </a:cubicBezTo>
                <a:cubicBezTo>
                  <a:pt x="3795973" y="567836"/>
                  <a:pt x="3795774" y="570621"/>
                  <a:pt x="3787320" y="575494"/>
                </a:cubicBezTo>
                <a:cubicBezTo>
                  <a:pt x="3773755" y="583192"/>
                  <a:pt x="3759503" y="589617"/>
                  <a:pt x="3744754" y="594689"/>
                </a:cubicBezTo>
                <a:cubicBezTo>
                  <a:pt x="3731925" y="599164"/>
                  <a:pt x="3718797" y="602844"/>
                  <a:pt x="3705768" y="607021"/>
                </a:cubicBezTo>
                <a:cubicBezTo>
                  <a:pt x="3696917" y="610532"/>
                  <a:pt x="3686813" y="607687"/>
                  <a:pt x="3681103" y="600060"/>
                </a:cubicBezTo>
                <a:lnTo>
                  <a:pt x="3662904" y="579273"/>
                </a:lnTo>
                <a:cubicBezTo>
                  <a:pt x="3659980" y="575127"/>
                  <a:pt x="3656379" y="571496"/>
                  <a:pt x="3652262" y="568533"/>
                </a:cubicBezTo>
                <a:cubicBezTo>
                  <a:pt x="3641919" y="553913"/>
                  <a:pt x="3631477" y="539392"/>
                  <a:pt x="3621033" y="524773"/>
                </a:cubicBezTo>
                <a:cubicBezTo>
                  <a:pt x="3621024" y="522824"/>
                  <a:pt x="3619960" y="521033"/>
                  <a:pt x="3618249" y="520099"/>
                </a:cubicBezTo>
                <a:cubicBezTo>
                  <a:pt x="3617344" y="516866"/>
                  <a:pt x="3615673" y="513892"/>
                  <a:pt x="3613376" y="511446"/>
                </a:cubicBezTo>
                <a:cubicBezTo>
                  <a:pt x="3613435" y="509457"/>
                  <a:pt x="3612411" y="507587"/>
                  <a:pt x="3610690" y="506573"/>
                </a:cubicBezTo>
                <a:cubicBezTo>
                  <a:pt x="3608971" y="501520"/>
                  <a:pt x="3606564" y="496737"/>
                  <a:pt x="3603530" y="492351"/>
                </a:cubicBezTo>
                <a:cubicBezTo>
                  <a:pt x="3599592" y="479362"/>
                  <a:pt x="3594738" y="466662"/>
                  <a:pt x="3589010" y="454359"/>
                </a:cubicBezTo>
                <a:lnTo>
                  <a:pt x="3588115" y="450382"/>
                </a:lnTo>
                <a:cubicBezTo>
                  <a:pt x="3588612" y="447556"/>
                  <a:pt x="3588413" y="444653"/>
                  <a:pt x="3587518" y="441928"/>
                </a:cubicBezTo>
                <a:cubicBezTo>
                  <a:pt x="3579502" y="402295"/>
                  <a:pt x="3575842" y="361918"/>
                  <a:pt x="3576577" y="321490"/>
                </a:cubicBezTo>
                <a:cubicBezTo>
                  <a:pt x="3577075" y="299232"/>
                  <a:pt x="3581173" y="277203"/>
                  <a:pt x="3588711" y="256248"/>
                </a:cubicBezTo>
                <a:cubicBezTo>
                  <a:pt x="3593237" y="246084"/>
                  <a:pt x="3596926" y="235582"/>
                  <a:pt x="3599751" y="224821"/>
                </a:cubicBezTo>
                <a:cubicBezTo>
                  <a:pt x="3600786" y="223588"/>
                  <a:pt x="3601411" y="222055"/>
                  <a:pt x="3601540" y="220445"/>
                </a:cubicBezTo>
                <a:cubicBezTo>
                  <a:pt x="3607707" y="211941"/>
                  <a:pt x="3612481" y="202503"/>
                  <a:pt x="3615663" y="192498"/>
                </a:cubicBezTo>
                <a:cubicBezTo>
                  <a:pt x="3617116" y="191205"/>
                  <a:pt x="3618070" y="189445"/>
                  <a:pt x="3618349" y="187525"/>
                </a:cubicBezTo>
                <a:cubicBezTo>
                  <a:pt x="3621969" y="184352"/>
                  <a:pt x="3624385" y="180036"/>
                  <a:pt x="3625211" y="175292"/>
                </a:cubicBezTo>
                <a:cubicBezTo>
                  <a:pt x="3625598" y="174954"/>
                  <a:pt x="3625877" y="174497"/>
                  <a:pt x="3626007" y="174000"/>
                </a:cubicBezTo>
                <a:cubicBezTo>
                  <a:pt x="3627647" y="173125"/>
                  <a:pt x="3628741" y="171473"/>
                  <a:pt x="3628891" y="169624"/>
                </a:cubicBezTo>
                <a:cubicBezTo>
                  <a:pt x="3630303" y="168251"/>
                  <a:pt x="3631268" y="166481"/>
                  <a:pt x="3631675" y="164551"/>
                </a:cubicBezTo>
                <a:cubicBezTo>
                  <a:pt x="3633436" y="163637"/>
                  <a:pt x="3634570" y="161856"/>
                  <a:pt x="3634659" y="159877"/>
                </a:cubicBezTo>
                <a:cubicBezTo>
                  <a:pt x="3637991" y="155998"/>
                  <a:pt x="3640835" y="151722"/>
                  <a:pt x="3643113" y="147147"/>
                </a:cubicBezTo>
                <a:cubicBezTo>
                  <a:pt x="3644833" y="146351"/>
                  <a:pt x="3645977" y="144670"/>
                  <a:pt x="3646096" y="142771"/>
                </a:cubicBezTo>
                <a:cubicBezTo>
                  <a:pt x="3650124" y="138296"/>
                  <a:pt x="3653665" y="133392"/>
                  <a:pt x="3656638" y="128152"/>
                </a:cubicBezTo>
                <a:cubicBezTo>
                  <a:pt x="3658359" y="127286"/>
                  <a:pt x="3659572" y="125665"/>
                  <a:pt x="3659920" y="123776"/>
                </a:cubicBezTo>
                <a:cubicBezTo>
                  <a:pt x="3664595" y="119389"/>
                  <a:pt x="3668582" y="114328"/>
                  <a:pt x="3671755" y="108758"/>
                </a:cubicBezTo>
                <a:cubicBezTo>
                  <a:pt x="3675206" y="107276"/>
                  <a:pt x="3677802" y="104312"/>
                  <a:pt x="3678817" y="100702"/>
                </a:cubicBezTo>
                <a:cubicBezTo>
                  <a:pt x="3683938" y="96127"/>
                  <a:pt x="3688602" y="91065"/>
                  <a:pt x="3692740" y="85586"/>
                </a:cubicBezTo>
                <a:cubicBezTo>
                  <a:pt x="3694530" y="85028"/>
                  <a:pt x="3695863" y="83546"/>
                  <a:pt x="3696221" y="81707"/>
                </a:cubicBezTo>
                <a:cubicBezTo>
                  <a:pt x="3699363" y="79668"/>
                  <a:pt x="3702039" y="76992"/>
                  <a:pt x="3704077" y="73850"/>
                </a:cubicBezTo>
                <a:cubicBezTo>
                  <a:pt x="3709020" y="71513"/>
                  <a:pt x="3713069" y="67643"/>
                  <a:pt x="3715614" y="62810"/>
                </a:cubicBezTo>
                <a:cubicBezTo>
                  <a:pt x="3720636" y="59568"/>
                  <a:pt x="3725132" y="55580"/>
                  <a:pt x="3728941" y="50975"/>
                </a:cubicBezTo>
                <a:cubicBezTo>
                  <a:pt x="3731169" y="50577"/>
                  <a:pt x="3732969" y="48966"/>
                  <a:pt x="3733615" y="46798"/>
                </a:cubicBezTo>
                <a:cubicBezTo>
                  <a:pt x="3742099" y="41079"/>
                  <a:pt x="3750114" y="34695"/>
                  <a:pt x="3757584" y="27703"/>
                </a:cubicBezTo>
                <a:cubicBezTo>
                  <a:pt x="3759464" y="27455"/>
                  <a:pt x="3761084" y="26251"/>
                  <a:pt x="3761860" y="24521"/>
                </a:cubicBezTo>
                <a:cubicBezTo>
                  <a:pt x="3765341" y="23108"/>
                  <a:pt x="3768424" y="20850"/>
                  <a:pt x="3770811" y="17956"/>
                </a:cubicBezTo>
                <a:cubicBezTo>
                  <a:pt x="3772710" y="17837"/>
                  <a:pt x="3774392" y="16694"/>
                  <a:pt x="3775187" y="14973"/>
                </a:cubicBezTo>
                <a:cubicBezTo>
                  <a:pt x="3778728" y="13690"/>
                  <a:pt x="3781900" y="11582"/>
                  <a:pt x="3784436" y="8807"/>
                </a:cubicBezTo>
                <a:cubicBezTo>
                  <a:pt x="3786416" y="8687"/>
                  <a:pt x="3788156" y="7454"/>
                  <a:pt x="3788911" y="5624"/>
                </a:cubicBezTo>
                <a:cubicBezTo>
                  <a:pt x="3790871" y="5256"/>
                  <a:pt x="3792641" y="4202"/>
                  <a:pt x="3793884" y="2641"/>
                </a:cubicBezTo>
                <a:cubicBezTo>
                  <a:pt x="3800329" y="-214"/>
                  <a:pt x="3807559" y="-771"/>
                  <a:pt x="3814371" y="1049"/>
                </a:cubicBezTo>
                <a:close/>
                <a:moveTo>
                  <a:pt x="2683419" y="1049"/>
                </a:moveTo>
                <a:cubicBezTo>
                  <a:pt x="2683669" y="1408"/>
                  <a:pt x="2684076" y="1626"/>
                  <a:pt x="2684514" y="1647"/>
                </a:cubicBezTo>
                <a:cubicBezTo>
                  <a:pt x="2685359" y="3447"/>
                  <a:pt x="2687109" y="4660"/>
                  <a:pt x="2689089" y="4829"/>
                </a:cubicBezTo>
                <a:cubicBezTo>
                  <a:pt x="2689357" y="5207"/>
                  <a:pt x="2689735" y="5485"/>
                  <a:pt x="2690182" y="5624"/>
                </a:cubicBezTo>
                <a:cubicBezTo>
                  <a:pt x="2691147" y="7285"/>
                  <a:pt x="2692848" y="8399"/>
                  <a:pt x="2694758" y="8608"/>
                </a:cubicBezTo>
                <a:cubicBezTo>
                  <a:pt x="2699163" y="12616"/>
                  <a:pt x="2704116" y="15958"/>
                  <a:pt x="2709477" y="18553"/>
                </a:cubicBezTo>
                <a:cubicBezTo>
                  <a:pt x="2710362" y="20184"/>
                  <a:pt x="2712003" y="21268"/>
                  <a:pt x="2713853" y="21437"/>
                </a:cubicBezTo>
                <a:lnTo>
                  <a:pt x="2748065" y="48886"/>
                </a:lnTo>
                <a:cubicBezTo>
                  <a:pt x="2748711" y="50607"/>
                  <a:pt x="2750223" y="51860"/>
                  <a:pt x="2752043" y="52168"/>
                </a:cubicBezTo>
                <a:cubicBezTo>
                  <a:pt x="2756230" y="57201"/>
                  <a:pt x="2761083" y="61656"/>
                  <a:pt x="2766463" y="65396"/>
                </a:cubicBezTo>
                <a:cubicBezTo>
                  <a:pt x="2769964" y="71115"/>
                  <a:pt x="2774818" y="75898"/>
                  <a:pt x="2780586" y="79320"/>
                </a:cubicBezTo>
                <a:cubicBezTo>
                  <a:pt x="2785718" y="86321"/>
                  <a:pt x="2791665" y="92707"/>
                  <a:pt x="2798289" y="98316"/>
                </a:cubicBezTo>
                <a:cubicBezTo>
                  <a:pt x="2798488" y="100175"/>
                  <a:pt x="2799781" y="101747"/>
                  <a:pt x="2801570" y="102294"/>
                </a:cubicBezTo>
                <a:cubicBezTo>
                  <a:pt x="2802904" y="105327"/>
                  <a:pt x="2805032" y="107943"/>
                  <a:pt x="2807737" y="109852"/>
                </a:cubicBezTo>
                <a:cubicBezTo>
                  <a:pt x="2808055" y="111721"/>
                  <a:pt x="2809408" y="113264"/>
                  <a:pt x="2811218" y="113831"/>
                </a:cubicBezTo>
                <a:cubicBezTo>
                  <a:pt x="2812809" y="116216"/>
                  <a:pt x="2814201" y="118703"/>
                  <a:pt x="2815892" y="120991"/>
                </a:cubicBezTo>
                <a:cubicBezTo>
                  <a:pt x="2837274" y="148848"/>
                  <a:pt x="2855703" y="178842"/>
                  <a:pt x="2870890" y="210500"/>
                </a:cubicBezTo>
                <a:cubicBezTo>
                  <a:pt x="2877454" y="223925"/>
                  <a:pt x="2883122" y="237749"/>
                  <a:pt x="2889190" y="251374"/>
                </a:cubicBezTo>
                <a:cubicBezTo>
                  <a:pt x="2888762" y="254736"/>
                  <a:pt x="2889896" y="258108"/>
                  <a:pt x="2892272" y="260524"/>
                </a:cubicBezTo>
                <a:cubicBezTo>
                  <a:pt x="2892372" y="264035"/>
                  <a:pt x="2893366" y="267456"/>
                  <a:pt x="2895157" y="270469"/>
                </a:cubicBezTo>
                <a:cubicBezTo>
                  <a:pt x="2894610" y="271693"/>
                  <a:pt x="2894977" y="273144"/>
                  <a:pt x="2896052" y="273950"/>
                </a:cubicBezTo>
                <a:lnTo>
                  <a:pt x="2897046" y="278127"/>
                </a:lnTo>
                <a:cubicBezTo>
                  <a:pt x="2896469" y="279341"/>
                  <a:pt x="2896758" y="280793"/>
                  <a:pt x="2897742" y="281708"/>
                </a:cubicBezTo>
                <a:cubicBezTo>
                  <a:pt x="2897861" y="285815"/>
                  <a:pt x="2898946" y="289843"/>
                  <a:pt x="2900925" y="293443"/>
                </a:cubicBezTo>
                <a:lnTo>
                  <a:pt x="2895953" y="298018"/>
                </a:lnTo>
                <a:cubicBezTo>
                  <a:pt x="2873068" y="279887"/>
                  <a:pt x="2846096" y="267636"/>
                  <a:pt x="2817384" y="262315"/>
                </a:cubicBezTo>
                <a:cubicBezTo>
                  <a:pt x="2813744" y="259798"/>
                  <a:pt x="2809467" y="258356"/>
                  <a:pt x="2805051" y="258137"/>
                </a:cubicBezTo>
                <a:cubicBezTo>
                  <a:pt x="2799284" y="256844"/>
                  <a:pt x="2793416" y="255750"/>
                  <a:pt x="2787548" y="254557"/>
                </a:cubicBezTo>
                <a:cubicBezTo>
                  <a:pt x="2781193" y="249117"/>
                  <a:pt x="2776121" y="242314"/>
                  <a:pt x="2772729" y="234666"/>
                </a:cubicBezTo>
                <a:cubicBezTo>
                  <a:pt x="2756180" y="203746"/>
                  <a:pt x="2735135" y="175462"/>
                  <a:pt x="2710272" y="150727"/>
                </a:cubicBezTo>
                <a:cubicBezTo>
                  <a:pt x="2702217" y="142175"/>
                  <a:pt x="2693465" y="134119"/>
                  <a:pt x="2685011" y="126063"/>
                </a:cubicBezTo>
                <a:cubicBezTo>
                  <a:pt x="2676557" y="118007"/>
                  <a:pt x="2671287" y="118007"/>
                  <a:pt x="2662833" y="126063"/>
                </a:cubicBezTo>
                <a:cubicBezTo>
                  <a:pt x="2639571" y="147803"/>
                  <a:pt x="2618019" y="171304"/>
                  <a:pt x="2598387" y="196377"/>
                </a:cubicBezTo>
                <a:cubicBezTo>
                  <a:pt x="2577730" y="223169"/>
                  <a:pt x="2562683" y="253851"/>
                  <a:pt x="2554130" y="286581"/>
                </a:cubicBezTo>
                <a:cubicBezTo>
                  <a:pt x="2552369" y="292389"/>
                  <a:pt x="2551405" y="298417"/>
                  <a:pt x="2551246" y="304483"/>
                </a:cubicBezTo>
                <a:cubicBezTo>
                  <a:pt x="2550241" y="305448"/>
                  <a:pt x="2550032" y="306969"/>
                  <a:pt x="2550749" y="308163"/>
                </a:cubicBezTo>
                <a:cubicBezTo>
                  <a:pt x="2549206" y="313115"/>
                  <a:pt x="2548700" y="318326"/>
                  <a:pt x="2549257" y="323478"/>
                </a:cubicBezTo>
                <a:cubicBezTo>
                  <a:pt x="2547467" y="326512"/>
                  <a:pt x="2547287" y="330231"/>
                  <a:pt x="2548760" y="333423"/>
                </a:cubicBezTo>
                <a:cubicBezTo>
                  <a:pt x="2547865" y="336676"/>
                  <a:pt x="2547865" y="340117"/>
                  <a:pt x="2548760" y="343369"/>
                </a:cubicBezTo>
                <a:cubicBezTo>
                  <a:pt x="2546839" y="353553"/>
                  <a:pt x="2547696" y="364065"/>
                  <a:pt x="2551246" y="373802"/>
                </a:cubicBezTo>
                <a:cubicBezTo>
                  <a:pt x="2551067" y="376497"/>
                  <a:pt x="2551544" y="379193"/>
                  <a:pt x="2552639" y="381659"/>
                </a:cubicBezTo>
                <a:cubicBezTo>
                  <a:pt x="2552041" y="382853"/>
                  <a:pt x="2552280" y="384304"/>
                  <a:pt x="2553235" y="385239"/>
                </a:cubicBezTo>
                <a:cubicBezTo>
                  <a:pt x="2553533" y="387726"/>
                  <a:pt x="2554130" y="390311"/>
                  <a:pt x="2554130" y="392699"/>
                </a:cubicBezTo>
                <a:cubicBezTo>
                  <a:pt x="2561897" y="429874"/>
                  <a:pt x="2576567" y="465260"/>
                  <a:pt x="2597392" y="497025"/>
                </a:cubicBezTo>
                <a:cubicBezTo>
                  <a:pt x="2607487" y="513276"/>
                  <a:pt x="2619999" y="527895"/>
                  <a:pt x="2634488" y="540387"/>
                </a:cubicBezTo>
                <a:cubicBezTo>
                  <a:pt x="2635652" y="543559"/>
                  <a:pt x="2638358" y="545917"/>
                  <a:pt x="2641649" y="546652"/>
                </a:cubicBezTo>
                <a:lnTo>
                  <a:pt x="2645528" y="549935"/>
                </a:lnTo>
                <a:cubicBezTo>
                  <a:pt x="2646563" y="552252"/>
                  <a:pt x="2648620" y="553942"/>
                  <a:pt x="2651097" y="554509"/>
                </a:cubicBezTo>
                <a:lnTo>
                  <a:pt x="2655175" y="557593"/>
                </a:lnTo>
                <a:cubicBezTo>
                  <a:pt x="2656170" y="558786"/>
                  <a:pt x="2657164" y="560079"/>
                  <a:pt x="2658258" y="561173"/>
                </a:cubicBezTo>
                <a:cubicBezTo>
                  <a:pt x="2665021" y="567836"/>
                  <a:pt x="2664822" y="570621"/>
                  <a:pt x="2656368" y="575494"/>
                </a:cubicBezTo>
                <a:cubicBezTo>
                  <a:pt x="2642803" y="583192"/>
                  <a:pt x="2628551" y="589617"/>
                  <a:pt x="2613802" y="594689"/>
                </a:cubicBezTo>
                <a:cubicBezTo>
                  <a:pt x="2600973" y="599164"/>
                  <a:pt x="2587845" y="602844"/>
                  <a:pt x="2574816" y="607021"/>
                </a:cubicBezTo>
                <a:cubicBezTo>
                  <a:pt x="2565965" y="610532"/>
                  <a:pt x="2555861" y="607687"/>
                  <a:pt x="2550151" y="600060"/>
                </a:cubicBezTo>
                <a:lnTo>
                  <a:pt x="2531953" y="579273"/>
                </a:lnTo>
                <a:cubicBezTo>
                  <a:pt x="2529028" y="575127"/>
                  <a:pt x="2525428" y="571496"/>
                  <a:pt x="2521311" y="568533"/>
                </a:cubicBezTo>
                <a:cubicBezTo>
                  <a:pt x="2510968" y="553913"/>
                  <a:pt x="2500525" y="539392"/>
                  <a:pt x="2490082" y="524773"/>
                </a:cubicBezTo>
                <a:cubicBezTo>
                  <a:pt x="2490072" y="522824"/>
                  <a:pt x="2489008" y="521033"/>
                  <a:pt x="2487297" y="520099"/>
                </a:cubicBezTo>
                <a:cubicBezTo>
                  <a:pt x="2486393" y="516866"/>
                  <a:pt x="2484721" y="513892"/>
                  <a:pt x="2482424" y="511446"/>
                </a:cubicBezTo>
                <a:cubicBezTo>
                  <a:pt x="2482484" y="509457"/>
                  <a:pt x="2481459" y="507587"/>
                  <a:pt x="2479738" y="506573"/>
                </a:cubicBezTo>
                <a:cubicBezTo>
                  <a:pt x="2478019" y="501520"/>
                  <a:pt x="2475612" y="496737"/>
                  <a:pt x="2472578" y="492351"/>
                </a:cubicBezTo>
                <a:cubicBezTo>
                  <a:pt x="2468640" y="479362"/>
                  <a:pt x="2463786" y="466662"/>
                  <a:pt x="2458058" y="454359"/>
                </a:cubicBezTo>
                <a:lnTo>
                  <a:pt x="2457163" y="450382"/>
                </a:lnTo>
                <a:cubicBezTo>
                  <a:pt x="2457660" y="447556"/>
                  <a:pt x="2457461" y="444653"/>
                  <a:pt x="2456566" y="441928"/>
                </a:cubicBezTo>
                <a:cubicBezTo>
                  <a:pt x="2448550" y="402295"/>
                  <a:pt x="2444891" y="361918"/>
                  <a:pt x="2445626" y="321490"/>
                </a:cubicBezTo>
                <a:cubicBezTo>
                  <a:pt x="2446124" y="299232"/>
                  <a:pt x="2450221" y="277203"/>
                  <a:pt x="2457759" y="256248"/>
                </a:cubicBezTo>
                <a:cubicBezTo>
                  <a:pt x="2462285" y="246084"/>
                  <a:pt x="2465975" y="235582"/>
                  <a:pt x="2468799" y="224821"/>
                </a:cubicBezTo>
                <a:cubicBezTo>
                  <a:pt x="2469834" y="223588"/>
                  <a:pt x="2470459" y="222055"/>
                  <a:pt x="2470589" y="220445"/>
                </a:cubicBezTo>
                <a:cubicBezTo>
                  <a:pt x="2476755" y="211941"/>
                  <a:pt x="2481529" y="202503"/>
                  <a:pt x="2484712" y="192498"/>
                </a:cubicBezTo>
                <a:cubicBezTo>
                  <a:pt x="2486164" y="191205"/>
                  <a:pt x="2487118" y="189445"/>
                  <a:pt x="2487397" y="187525"/>
                </a:cubicBezTo>
                <a:cubicBezTo>
                  <a:pt x="2491017" y="184352"/>
                  <a:pt x="2493433" y="180036"/>
                  <a:pt x="2494259" y="175292"/>
                </a:cubicBezTo>
                <a:cubicBezTo>
                  <a:pt x="2494647" y="174954"/>
                  <a:pt x="2494925" y="174497"/>
                  <a:pt x="2495055" y="174000"/>
                </a:cubicBezTo>
                <a:cubicBezTo>
                  <a:pt x="2496695" y="173125"/>
                  <a:pt x="2497790" y="171473"/>
                  <a:pt x="2497939" y="169624"/>
                </a:cubicBezTo>
                <a:cubicBezTo>
                  <a:pt x="2499352" y="168251"/>
                  <a:pt x="2500316" y="166481"/>
                  <a:pt x="2500724" y="164551"/>
                </a:cubicBezTo>
                <a:cubicBezTo>
                  <a:pt x="2502484" y="163637"/>
                  <a:pt x="2503618" y="161856"/>
                  <a:pt x="2503708" y="159877"/>
                </a:cubicBezTo>
                <a:cubicBezTo>
                  <a:pt x="2507039" y="155998"/>
                  <a:pt x="2509884" y="151722"/>
                  <a:pt x="2512161" y="147147"/>
                </a:cubicBezTo>
                <a:cubicBezTo>
                  <a:pt x="2513882" y="146351"/>
                  <a:pt x="2515025" y="144670"/>
                  <a:pt x="2515144" y="142771"/>
                </a:cubicBezTo>
                <a:cubicBezTo>
                  <a:pt x="2519172" y="138296"/>
                  <a:pt x="2522713" y="133392"/>
                  <a:pt x="2525687" y="128152"/>
                </a:cubicBezTo>
                <a:cubicBezTo>
                  <a:pt x="2527407" y="127286"/>
                  <a:pt x="2528621" y="125665"/>
                  <a:pt x="2528968" y="123776"/>
                </a:cubicBezTo>
                <a:cubicBezTo>
                  <a:pt x="2533643" y="119389"/>
                  <a:pt x="2537630" y="114328"/>
                  <a:pt x="2540804" y="108758"/>
                </a:cubicBezTo>
                <a:cubicBezTo>
                  <a:pt x="2544254" y="107276"/>
                  <a:pt x="2546850" y="104312"/>
                  <a:pt x="2547865" y="100702"/>
                </a:cubicBezTo>
                <a:cubicBezTo>
                  <a:pt x="2552986" y="96127"/>
                  <a:pt x="2557650" y="91065"/>
                  <a:pt x="2561788" y="85586"/>
                </a:cubicBezTo>
                <a:cubicBezTo>
                  <a:pt x="2563578" y="85028"/>
                  <a:pt x="2564911" y="83546"/>
                  <a:pt x="2565269" y="81707"/>
                </a:cubicBezTo>
                <a:cubicBezTo>
                  <a:pt x="2568411" y="79668"/>
                  <a:pt x="2571087" y="76992"/>
                  <a:pt x="2573125" y="73850"/>
                </a:cubicBezTo>
                <a:cubicBezTo>
                  <a:pt x="2578068" y="71513"/>
                  <a:pt x="2582117" y="67643"/>
                  <a:pt x="2584662" y="62810"/>
                </a:cubicBezTo>
                <a:cubicBezTo>
                  <a:pt x="2589684" y="59568"/>
                  <a:pt x="2594180" y="55580"/>
                  <a:pt x="2597989" y="50975"/>
                </a:cubicBezTo>
                <a:cubicBezTo>
                  <a:pt x="2600217" y="50577"/>
                  <a:pt x="2602017" y="48966"/>
                  <a:pt x="2602663" y="46798"/>
                </a:cubicBezTo>
                <a:cubicBezTo>
                  <a:pt x="2611147" y="41079"/>
                  <a:pt x="2619162" y="34695"/>
                  <a:pt x="2626632" y="27703"/>
                </a:cubicBezTo>
                <a:cubicBezTo>
                  <a:pt x="2628512" y="27455"/>
                  <a:pt x="2630132" y="26251"/>
                  <a:pt x="2630908" y="24521"/>
                </a:cubicBezTo>
                <a:cubicBezTo>
                  <a:pt x="2634389" y="23108"/>
                  <a:pt x="2637472" y="20850"/>
                  <a:pt x="2639859" y="17956"/>
                </a:cubicBezTo>
                <a:cubicBezTo>
                  <a:pt x="2641758" y="17837"/>
                  <a:pt x="2643440" y="16694"/>
                  <a:pt x="2644235" y="14973"/>
                </a:cubicBezTo>
                <a:cubicBezTo>
                  <a:pt x="2647776" y="13690"/>
                  <a:pt x="2650948" y="11582"/>
                  <a:pt x="2653484" y="8807"/>
                </a:cubicBezTo>
                <a:cubicBezTo>
                  <a:pt x="2655464" y="8687"/>
                  <a:pt x="2657204" y="7454"/>
                  <a:pt x="2657959" y="5624"/>
                </a:cubicBezTo>
                <a:cubicBezTo>
                  <a:pt x="2659919" y="5256"/>
                  <a:pt x="2661689" y="4202"/>
                  <a:pt x="2662932" y="2641"/>
                </a:cubicBezTo>
                <a:cubicBezTo>
                  <a:pt x="2669377" y="-214"/>
                  <a:pt x="2676607" y="-771"/>
                  <a:pt x="2683419" y="1049"/>
                </a:cubicBezTo>
                <a:close/>
                <a:moveTo>
                  <a:pt x="1552468" y="1049"/>
                </a:moveTo>
                <a:cubicBezTo>
                  <a:pt x="1552717" y="1408"/>
                  <a:pt x="1553125" y="1626"/>
                  <a:pt x="1553562" y="1647"/>
                </a:cubicBezTo>
                <a:cubicBezTo>
                  <a:pt x="1554408" y="3447"/>
                  <a:pt x="1556158" y="4660"/>
                  <a:pt x="1558137" y="4829"/>
                </a:cubicBezTo>
                <a:cubicBezTo>
                  <a:pt x="1558406" y="5207"/>
                  <a:pt x="1558784" y="5485"/>
                  <a:pt x="1559230" y="5624"/>
                </a:cubicBezTo>
                <a:cubicBezTo>
                  <a:pt x="1560195" y="7285"/>
                  <a:pt x="1561896" y="8399"/>
                  <a:pt x="1563806" y="8608"/>
                </a:cubicBezTo>
                <a:cubicBezTo>
                  <a:pt x="1568211" y="12616"/>
                  <a:pt x="1573164" y="15958"/>
                  <a:pt x="1578525" y="18553"/>
                </a:cubicBezTo>
                <a:cubicBezTo>
                  <a:pt x="1579410" y="20184"/>
                  <a:pt x="1581051" y="21268"/>
                  <a:pt x="1582901" y="21437"/>
                </a:cubicBezTo>
                <a:lnTo>
                  <a:pt x="1617113" y="48886"/>
                </a:lnTo>
                <a:cubicBezTo>
                  <a:pt x="1617760" y="50607"/>
                  <a:pt x="1619271" y="51860"/>
                  <a:pt x="1621091" y="52168"/>
                </a:cubicBezTo>
                <a:cubicBezTo>
                  <a:pt x="1625278" y="57201"/>
                  <a:pt x="1630131" y="61656"/>
                  <a:pt x="1635512" y="65396"/>
                </a:cubicBezTo>
                <a:cubicBezTo>
                  <a:pt x="1639013" y="71115"/>
                  <a:pt x="1643866" y="75898"/>
                  <a:pt x="1649635" y="79320"/>
                </a:cubicBezTo>
                <a:cubicBezTo>
                  <a:pt x="1654767" y="86321"/>
                  <a:pt x="1660713" y="92707"/>
                  <a:pt x="1667337" y="98316"/>
                </a:cubicBezTo>
                <a:cubicBezTo>
                  <a:pt x="1667537" y="100175"/>
                  <a:pt x="1668829" y="101747"/>
                  <a:pt x="1670619" y="102294"/>
                </a:cubicBezTo>
                <a:cubicBezTo>
                  <a:pt x="1671952" y="105327"/>
                  <a:pt x="1674080" y="107943"/>
                  <a:pt x="1676785" y="109852"/>
                </a:cubicBezTo>
                <a:cubicBezTo>
                  <a:pt x="1677104" y="111721"/>
                  <a:pt x="1678456" y="113264"/>
                  <a:pt x="1680266" y="113831"/>
                </a:cubicBezTo>
                <a:cubicBezTo>
                  <a:pt x="1681858" y="116216"/>
                  <a:pt x="1683250" y="118703"/>
                  <a:pt x="1684940" y="120991"/>
                </a:cubicBezTo>
                <a:cubicBezTo>
                  <a:pt x="1706323" y="148848"/>
                  <a:pt x="1724752" y="178842"/>
                  <a:pt x="1739939" y="210500"/>
                </a:cubicBezTo>
                <a:cubicBezTo>
                  <a:pt x="1746502" y="223925"/>
                  <a:pt x="1752171" y="237749"/>
                  <a:pt x="1758238" y="251374"/>
                </a:cubicBezTo>
                <a:cubicBezTo>
                  <a:pt x="1757810" y="254736"/>
                  <a:pt x="1758944" y="258108"/>
                  <a:pt x="1761321" y="260524"/>
                </a:cubicBezTo>
                <a:cubicBezTo>
                  <a:pt x="1761421" y="264035"/>
                  <a:pt x="1762415" y="267456"/>
                  <a:pt x="1764206" y="270469"/>
                </a:cubicBezTo>
                <a:cubicBezTo>
                  <a:pt x="1763658" y="271693"/>
                  <a:pt x="1764026" y="273144"/>
                  <a:pt x="1765100" y="273950"/>
                </a:cubicBezTo>
                <a:lnTo>
                  <a:pt x="1766094" y="278127"/>
                </a:lnTo>
                <a:cubicBezTo>
                  <a:pt x="1765518" y="279341"/>
                  <a:pt x="1765806" y="280793"/>
                  <a:pt x="1766791" y="281708"/>
                </a:cubicBezTo>
                <a:cubicBezTo>
                  <a:pt x="1766910" y="285815"/>
                  <a:pt x="1767994" y="289843"/>
                  <a:pt x="1769973" y="293443"/>
                </a:cubicBezTo>
                <a:lnTo>
                  <a:pt x="1765001" y="298018"/>
                </a:lnTo>
                <a:cubicBezTo>
                  <a:pt x="1742117" y="279887"/>
                  <a:pt x="1715145" y="267636"/>
                  <a:pt x="1686432" y="262315"/>
                </a:cubicBezTo>
                <a:cubicBezTo>
                  <a:pt x="1682792" y="259798"/>
                  <a:pt x="1678515" y="258356"/>
                  <a:pt x="1674100" y="258137"/>
                </a:cubicBezTo>
                <a:cubicBezTo>
                  <a:pt x="1668332" y="256844"/>
                  <a:pt x="1662464" y="255750"/>
                  <a:pt x="1656596" y="254557"/>
                </a:cubicBezTo>
                <a:cubicBezTo>
                  <a:pt x="1650241" y="249117"/>
                  <a:pt x="1645169" y="242314"/>
                  <a:pt x="1641778" y="234666"/>
                </a:cubicBezTo>
                <a:cubicBezTo>
                  <a:pt x="1625228" y="203746"/>
                  <a:pt x="1604184" y="175462"/>
                  <a:pt x="1579321" y="150727"/>
                </a:cubicBezTo>
                <a:cubicBezTo>
                  <a:pt x="1571265" y="142175"/>
                  <a:pt x="1562513" y="134119"/>
                  <a:pt x="1554059" y="126063"/>
                </a:cubicBezTo>
                <a:cubicBezTo>
                  <a:pt x="1545606" y="118007"/>
                  <a:pt x="1540335" y="118007"/>
                  <a:pt x="1531882" y="126063"/>
                </a:cubicBezTo>
                <a:cubicBezTo>
                  <a:pt x="1508619" y="147803"/>
                  <a:pt x="1487067" y="171304"/>
                  <a:pt x="1467436" y="196377"/>
                </a:cubicBezTo>
                <a:cubicBezTo>
                  <a:pt x="1446778" y="223169"/>
                  <a:pt x="1431731" y="253851"/>
                  <a:pt x="1423178" y="286581"/>
                </a:cubicBezTo>
                <a:cubicBezTo>
                  <a:pt x="1421418" y="292389"/>
                  <a:pt x="1420454" y="298417"/>
                  <a:pt x="1420294" y="304483"/>
                </a:cubicBezTo>
                <a:cubicBezTo>
                  <a:pt x="1419290" y="305448"/>
                  <a:pt x="1419081" y="306969"/>
                  <a:pt x="1419797" y="308163"/>
                </a:cubicBezTo>
                <a:cubicBezTo>
                  <a:pt x="1418255" y="313115"/>
                  <a:pt x="1417748" y="318326"/>
                  <a:pt x="1418305" y="323478"/>
                </a:cubicBezTo>
                <a:cubicBezTo>
                  <a:pt x="1416515" y="326512"/>
                  <a:pt x="1416336" y="330231"/>
                  <a:pt x="1417808" y="333423"/>
                </a:cubicBezTo>
                <a:cubicBezTo>
                  <a:pt x="1416913" y="336676"/>
                  <a:pt x="1416913" y="340117"/>
                  <a:pt x="1417808" y="343369"/>
                </a:cubicBezTo>
                <a:cubicBezTo>
                  <a:pt x="1415888" y="353553"/>
                  <a:pt x="1416744" y="364065"/>
                  <a:pt x="1420294" y="373802"/>
                </a:cubicBezTo>
                <a:cubicBezTo>
                  <a:pt x="1420115" y="376497"/>
                  <a:pt x="1420593" y="379193"/>
                  <a:pt x="1421687" y="381659"/>
                </a:cubicBezTo>
                <a:cubicBezTo>
                  <a:pt x="1421090" y="382853"/>
                  <a:pt x="1421329" y="384304"/>
                  <a:pt x="1422283" y="385239"/>
                </a:cubicBezTo>
                <a:cubicBezTo>
                  <a:pt x="1422582" y="387726"/>
                  <a:pt x="1423178" y="390311"/>
                  <a:pt x="1423178" y="392699"/>
                </a:cubicBezTo>
                <a:cubicBezTo>
                  <a:pt x="1430945" y="429874"/>
                  <a:pt x="1445615" y="465260"/>
                  <a:pt x="1466441" y="497025"/>
                </a:cubicBezTo>
                <a:cubicBezTo>
                  <a:pt x="1476535" y="513276"/>
                  <a:pt x="1489047" y="527895"/>
                  <a:pt x="1503537" y="540387"/>
                </a:cubicBezTo>
                <a:cubicBezTo>
                  <a:pt x="1504701" y="543559"/>
                  <a:pt x="1507406" y="545917"/>
                  <a:pt x="1510697" y="546652"/>
                </a:cubicBezTo>
                <a:lnTo>
                  <a:pt x="1514576" y="549935"/>
                </a:lnTo>
                <a:cubicBezTo>
                  <a:pt x="1515611" y="552252"/>
                  <a:pt x="1517669" y="553942"/>
                  <a:pt x="1520146" y="554509"/>
                </a:cubicBezTo>
                <a:lnTo>
                  <a:pt x="1524223" y="557593"/>
                </a:lnTo>
                <a:cubicBezTo>
                  <a:pt x="1525218" y="558786"/>
                  <a:pt x="1526212" y="560079"/>
                  <a:pt x="1527306" y="561173"/>
                </a:cubicBezTo>
                <a:cubicBezTo>
                  <a:pt x="1534069" y="567836"/>
                  <a:pt x="1533871" y="570621"/>
                  <a:pt x="1525416" y="575494"/>
                </a:cubicBezTo>
                <a:cubicBezTo>
                  <a:pt x="1511851" y="583192"/>
                  <a:pt x="1497600" y="589617"/>
                  <a:pt x="1482850" y="594689"/>
                </a:cubicBezTo>
                <a:cubicBezTo>
                  <a:pt x="1470021" y="599164"/>
                  <a:pt x="1456893" y="602844"/>
                  <a:pt x="1443864" y="607021"/>
                </a:cubicBezTo>
                <a:cubicBezTo>
                  <a:pt x="1435013" y="610532"/>
                  <a:pt x="1424909" y="607687"/>
                  <a:pt x="1419200" y="600060"/>
                </a:cubicBezTo>
                <a:lnTo>
                  <a:pt x="1401001" y="579273"/>
                </a:lnTo>
                <a:cubicBezTo>
                  <a:pt x="1398076" y="575127"/>
                  <a:pt x="1394476" y="571496"/>
                  <a:pt x="1390359" y="568533"/>
                </a:cubicBezTo>
                <a:cubicBezTo>
                  <a:pt x="1380016" y="553913"/>
                  <a:pt x="1369573" y="539392"/>
                  <a:pt x="1359130" y="524773"/>
                </a:cubicBezTo>
                <a:cubicBezTo>
                  <a:pt x="1359120" y="522824"/>
                  <a:pt x="1358056" y="521033"/>
                  <a:pt x="1356345" y="520099"/>
                </a:cubicBezTo>
                <a:cubicBezTo>
                  <a:pt x="1355441" y="516866"/>
                  <a:pt x="1353769" y="513892"/>
                  <a:pt x="1351472" y="511446"/>
                </a:cubicBezTo>
                <a:cubicBezTo>
                  <a:pt x="1351532" y="509457"/>
                  <a:pt x="1350507" y="507587"/>
                  <a:pt x="1348787" y="506573"/>
                </a:cubicBezTo>
                <a:cubicBezTo>
                  <a:pt x="1347067" y="501520"/>
                  <a:pt x="1344660" y="496737"/>
                  <a:pt x="1341626" y="492351"/>
                </a:cubicBezTo>
                <a:cubicBezTo>
                  <a:pt x="1337688" y="479362"/>
                  <a:pt x="1332834" y="466662"/>
                  <a:pt x="1327106" y="454359"/>
                </a:cubicBezTo>
                <a:lnTo>
                  <a:pt x="1326211" y="450382"/>
                </a:lnTo>
                <a:cubicBezTo>
                  <a:pt x="1326708" y="447556"/>
                  <a:pt x="1326509" y="444653"/>
                  <a:pt x="1325614" y="441928"/>
                </a:cubicBezTo>
                <a:cubicBezTo>
                  <a:pt x="1317598" y="402295"/>
                  <a:pt x="1313939" y="361918"/>
                  <a:pt x="1314674" y="321490"/>
                </a:cubicBezTo>
                <a:cubicBezTo>
                  <a:pt x="1315172" y="299232"/>
                  <a:pt x="1319269" y="277203"/>
                  <a:pt x="1326808" y="256248"/>
                </a:cubicBezTo>
                <a:cubicBezTo>
                  <a:pt x="1331333" y="246084"/>
                  <a:pt x="1335023" y="235582"/>
                  <a:pt x="1337847" y="224821"/>
                </a:cubicBezTo>
                <a:cubicBezTo>
                  <a:pt x="1338882" y="223588"/>
                  <a:pt x="1339507" y="222055"/>
                  <a:pt x="1339637" y="220445"/>
                </a:cubicBezTo>
                <a:cubicBezTo>
                  <a:pt x="1345803" y="211941"/>
                  <a:pt x="1350577" y="202503"/>
                  <a:pt x="1353760" y="192498"/>
                </a:cubicBezTo>
                <a:cubicBezTo>
                  <a:pt x="1355212" y="191205"/>
                  <a:pt x="1356166" y="189445"/>
                  <a:pt x="1356445" y="187525"/>
                </a:cubicBezTo>
                <a:cubicBezTo>
                  <a:pt x="1360065" y="184352"/>
                  <a:pt x="1362481" y="180036"/>
                  <a:pt x="1363307" y="175292"/>
                </a:cubicBezTo>
                <a:cubicBezTo>
                  <a:pt x="1363695" y="174954"/>
                  <a:pt x="1363973" y="174497"/>
                  <a:pt x="1364103" y="174000"/>
                </a:cubicBezTo>
                <a:cubicBezTo>
                  <a:pt x="1365743" y="173125"/>
                  <a:pt x="1366838" y="171473"/>
                  <a:pt x="1366987" y="169624"/>
                </a:cubicBezTo>
                <a:cubicBezTo>
                  <a:pt x="1368400" y="168251"/>
                  <a:pt x="1369364" y="166481"/>
                  <a:pt x="1369772" y="164551"/>
                </a:cubicBezTo>
                <a:cubicBezTo>
                  <a:pt x="1371532" y="163637"/>
                  <a:pt x="1372666" y="161856"/>
                  <a:pt x="1372756" y="159877"/>
                </a:cubicBezTo>
                <a:cubicBezTo>
                  <a:pt x="1376087" y="155998"/>
                  <a:pt x="1378932" y="151722"/>
                  <a:pt x="1381209" y="147147"/>
                </a:cubicBezTo>
                <a:cubicBezTo>
                  <a:pt x="1382930" y="146351"/>
                  <a:pt x="1384073" y="144670"/>
                  <a:pt x="1384192" y="142771"/>
                </a:cubicBezTo>
                <a:cubicBezTo>
                  <a:pt x="1388220" y="138296"/>
                  <a:pt x="1391761" y="133392"/>
                  <a:pt x="1394735" y="128152"/>
                </a:cubicBezTo>
                <a:cubicBezTo>
                  <a:pt x="1396455" y="127286"/>
                  <a:pt x="1397669" y="125665"/>
                  <a:pt x="1398016" y="123776"/>
                </a:cubicBezTo>
                <a:cubicBezTo>
                  <a:pt x="1402691" y="119389"/>
                  <a:pt x="1406678" y="114328"/>
                  <a:pt x="1409852" y="108758"/>
                </a:cubicBezTo>
                <a:cubicBezTo>
                  <a:pt x="1413303" y="107276"/>
                  <a:pt x="1415898" y="104312"/>
                  <a:pt x="1416913" y="100702"/>
                </a:cubicBezTo>
                <a:cubicBezTo>
                  <a:pt x="1422035" y="96127"/>
                  <a:pt x="1426699" y="91065"/>
                  <a:pt x="1430837" y="85586"/>
                </a:cubicBezTo>
                <a:cubicBezTo>
                  <a:pt x="1432626" y="85028"/>
                  <a:pt x="1433960" y="83546"/>
                  <a:pt x="1434318" y="81707"/>
                </a:cubicBezTo>
                <a:cubicBezTo>
                  <a:pt x="1437460" y="79668"/>
                  <a:pt x="1440136" y="76992"/>
                  <a:pt x="1442174" y="73850"/>
                </a:cubicBezTo>
                <a:cubicBezTo>
                  <a:pt x="1447117" y="71513"/>
                  <a:pt x="1451165" y="67643"/>
                  <a:pt x="1453710" y="62810"/>
                </a:cubicBezTo>
                <a:cubicBezTo>
                  <a:pt x="1458733" y="59568"/>
                  <a:pt x="1463229" y="55580"/>
                  <a:pt x="1467038" y="50975"/>
                </a:cubicBezTo>
                <a:cubicBezTo>
                  <a:pt x="1469265" y="50577"/>
                  <a:pt x="1471065" y="48966"/>
                  <a:pt x="1471711" y="46798"/>
                </a:cubicBezTo>
                <a:cubicBezTo>
                  <a:pt x="1480195" y="41079"/>
                  <a:pt x="1488211" y="34695"/>
                  <a:pt x="1495680" y="27703"/>
                </a:cubicBezTo>
                <a:cubicBezTo>
                  <a:pt x="1497560" y="27455"/>
                  <a:pt x="1499180" y="26251"/>
                  <a:pt x="1499956" y="24521"/>
                </a:cubicBezTo>
                <a:cubicBezTo>
                  <a:pt x="1503437" y="23108"/>
                  <a:pt x="1506521" y="20850"/>
                  <a:pt x="1508908" y="17956"/>
                </a:cubicBezTo>
                <a:cubicBezTo>
                  <a:pt x="1510807" y="17837"/>
                  <a:pt x="1512488" y="16694"/>
                  <a:pt x="1513283" y="14973"/>
                </a:cubicBezTo>
                <a:cubicBezTo>
                  <a:pt x="1516824" y="13690"/>
                  <a:pt x="1519996" y="11582"/>
                  <a:pt x="1522532" y="8807"/>
                </a:cubicBezTo>
                <a:cubicBezTo>
                  <a:pt x="1524512" y="8687"/>
                  <a:pt x="1526253" y="7454"/>
                  <a:pt x="1527007" y="5624"/>
                </a:cubicBezTo>
                <a:cubicBezTo>
                  <a:pt x="1528967" y="5256"/>
                  <a:pt x="1530737" y="4202"/>
                  <a:pt x="1531981" y="2641"/>
                </a:cubicBezTo>
                <a:cubicBezTo>
                  <a:pt x="1538425" y="-214"/>
                  <a:pt x="1545656" y="-771"/>
                  <a:pt x="1552468" y="1049"/>
                </a:cubicBezTo>
                <a:close/>
                <a:moveTo>
                  <a:pt x="421516" y="1049"/>
                </a:moveTo>
                <a:cubicBezTo>
                  <a:pt x="421765" y="1408"/>
                  <a:pt x="422173" y="1626"/>
                  <a:pt x="422610" y="1647"/>
                </a:cubicBezTo>
                <a:cubicBezTo>
                  <a:pt x="423456" y="3447"/>
                  <a:pt x="425206" y="4660"/>
                  <a:pt x="427185" y="4829"/>
                </a:cubicBezTo>
                <a:cubicBezTo>
                  <a:pt x="427454" y="5207"/>
                  <a:pt x="427832" y="5485"/>
                  <a:pt x="428279" y="5624"/>
                </a:cubicBezTo>
                <a:cubicBezTo>
                  <a:pt x="429243" y="7285"/>
                  <a:pt x="430944" y="8399"/>
                  <a:pt x="432854" y="8608"/>
                </a:cubicBezTo>
                <a:cubicBezTo>
                  <a:pt x="437259" y="12616"/>
                  <a:pt x="442213" y="15958"/>
                  <a:pt x="447573" y="18553"/>
                </a:cubicBezTo>
                <a:cubicBezTo>
                  <a:pt x="448459" y="20184"/>
                  <a:pt x="450099" y="21268"/>
                  <a:pt x="451949" y="21437"/>
                </a:cubicBezTo>
                <a:lnTo>
                  <a:pt x="486161" y="48886"/>
                </a:lnTo>
                <a:cubicBezTo>
                  <a:pt x="486808" y="50607"/>
                  <a:pt x="488319" y="51860"/>
                  <a:pt x="490139" y="52168"/>
                </a:cubicBezTo>
                <a:cubicBezTo>
                  <a:pt x="494326" y="57201"/>
                  <a:pt x="499180" y="61656"/>
                  <a:pt x="504560" y="65396"/>
                </a:cubicBezTo>
                <a:cubicBezTo>
                  <a:pt x="508061" y="71115"/>
                  <a:pt x="512914" y="75898"/>
                  <a:pt x="518683" y="79320"/>
                </a:cubicBezTo>
                <a:cubicBezTo>
                  <a:pt x="523815" y="86321"/>
                  <a:pt x="529761" y="92707"/>
                  <a:pt x="536385" y="98316"/>
                </a:cubicBezTo>
                <a:cubicBezTo>
                  <a:pt x="536584" y="100175"/>
                  <a:pt x="537877" y="101747"/>
                  <a:pt x="539667" y="102294"/>
                </a:cubicBezTo>
                <a:cubicBezTo>
                  <a:pt x="541000" y="105327"/>
                  <a:pt x="543128" y="107943"/>
                  <a:pt x="545833" y="109852"/>
                </a:cubicBezTo>
                <a:cubicBezTo>
                  <a:pt x="546152" y="111721"/>
                  <a:pt x="547504" y="113264"/>
                  <a:pt x="549315" y="113831"/>
                </a:cubicBezTo>
                <a:cubicBezTo>
                  <a:pt x="550906" y="116216"/>
                  <a:pt x="552298" y="118703"/>
                  <a:pt x="553988" y="120991"/>
                </a:cubicBezTo>
                <a:cubicBezTo>
                  <a:pt x="575371" y="148848"/>
                  <a:pt x="593800" y="178842"/>
                  <a:pt x="608987" y="210500"/>
                </a:cubicBezTo>
                <a:cubicBezTo>
                  <a:pt x="615550" y="223925"/>
                  <a:pt x="621219" y="237749"/>
                  <a:pt x="627286" y="251374"/>
                </a:cubicBezTo>
                <a:cubicBezTo>
                  <a:pt x="626858" y="254736"/>
                  <a:pt x="627992" y="258108"/>
                  <a:pt x="630369" y="260524"/>
                </a:cubicBezTo>
                <a:cubicBezTo>
                  <a:pt x="630469" y="264035"/>
                  <a:pt x="631463" y="267456"/>
                  <a:pt x="633253" y="270469"/>
                </a:cubicBezTo>
                <a:cubicBezTo>
                  <a:pt x="632706" y="271693"/>
                  <a:pt x="633074" y="273144"/>
                  <a:pt x="634148" y="273950"/>
                </a:cubicBezTo>
                <a:lnTo>
                  <a:pt x="635142" y="278127"/>
                </a:lnTo>
                <a:cubicBezTo>
                  <a:pt x="634566" y="279341"/>
                  <a:pt x="634854" y="280793"/>
                  <a:pt x="635839" y="281708"/>
                </a:cubicBezTo>
                <a:cubicBezTo>
                  <a:pt x="635958" y="285815"/>
                  <a:pt x="637043" y="289843"/>
                  <a:pt x="639021" y="293443"/>
                </a:cubicBezTo>
                <a:lnTo>
                  <a:pt x="634049" y="298018"/>
                </a:lnTo>
                <a:cubicBezTo>
                  <a:pt x="611165" y="279887"/>
                  <a:pt x="584193" y="267636"/>
                  <a:pt x="555480" y="262315"/>
                </a:cubicBezTo>
                <a:cubicBezTo>
                  <a:pt x="551840" y="259798"/>
                  <a:pt x="547564" y="258356"/>
                  <a:pt x="543148" y="258137"/>
                </a:cubicBezTo>
                <a:cubicBezTo>
                  <a:pt x="537380" y="256844"/>
                  <a:pt x="531512" y="255750"/>
                  <a:pt x="525644" y="254557"/>
                </a:cubicBezTo>
                <a:cubicBezTo>
                  <a:pt x="519289" y="249117"/>
                  <a:pt x="514217" y="242314"/>
                  <a:pt x="510826" y="234666"/>
                </a:cubicBezTo>
                <a:cubicBezTo>
                  <a:pt x="494276" y="203746"/>
                  <a:pt x="473232" y="175462"/>
                  <a:pt x="448369" y="150727"/>
                </a:cubicBezTo>
                <a:cubicBezTo>
                  <a:pt x="440313" y="142175"/>
                  <a:pt x="431561" y="134119"/>
                  <a:pt x="423107" y="126063"/>
                </a:cubicBezTo>
                <a:cubicBezTo>
                  <a:pt x="414654" y="118007"/>
                  <a:pt x="409383" y="118007"/>
                  <a:pt x="400930" y="126063"/>
                </a:cubicBezTo>
                <a:cubicBezTo>
                  <a:pt x="377667" y="147803"/>
                  <a:pt x="356115" y="171304"/>
                  <a:pt x="336484" y="196377"/>
                </a:cubicBezTo>
                <a:cubicBezTo>
                  <a:pt x="315827" y="223169"/>
                  <a:pt x="300780" y="253851"/>
                  <a:pt x="292226" y="286581"/>
                </a:cubicBezTo>
                <a:cubicBezTo>
                  <a:pt x="290466" y="292389"/>
                  <a:pt x="289502" y="298417"/>
                  <a:pt x="289342" y="304483"/>
                </a:cubicBezTo>
                <a:cubicBezTo>
                  <a:pt x="288338" y="305448"/>
                  <a:pt x="288129" y="306969"/>
                  <a:pt x="288845" y="308163"/>
                </a:cubicBezTo>
                <a:cubicBezTo>
                  <a:pt x="287303" y="313115"/>
                  <a:pt x="286797" y="318326"/>
                  <a:pt x="287353" y="323478"/>
                </a:cubicBezTo>
                <a:cubicBezTo>
                  <a:pt x="285563" y="326512"/>
                  <a:pt x="285384" y="330231"/>
                  <a:pt x="286856" y="333423"/>
                </a:cubicBezTo>
                <a:cubicBezTo>
                  <a:pt x="285961" y="336676"/>
                  <a:pt x="285961" y="340117"/>
                  <a:pt x="286856" y="343369"/>
                </a:cubicBezTo>
                <a:cubicBezTo>
                  <a:pt x="284936" y="353553"/>
                  <a:pt x="285792" y="364065"/>
                  <a:pt x="289342" y="373802"/>
                </a:cubicBezTo>
                <a:cubicBezTo>
                  <a:pt x="289164" y="376497"/>
                  <a:pt x="289641" y="379193"/>
                  <a:pt x="290735" y="381659"/>
                </a:cubicBezTo>
                <a:cubicBezTo>
                  <a:pt x="290138" y="382853"/>
                  <a:pt x="290377" y="384304"/>
                  <a:pt x="291331" y="385239"/>
                </a:cubicBezTo>
                <a:cubicBezTo>
                  <a:pt x="291630" y="387726"/>
                  <a:pt x="292226" y="390311"/>
                  <a:pt x="292226" y="392699"/>
                </a:cubicBezTo>
                <a:cubicBezTo>
                  <a:pt x="299993" y="429874"/>
                  <a:pt x="314663" y="465260"/>
                  <a:pt x="335489" y="497025"/>
                </a:cubicBezTo>
                <a:cubicBezTo>
                  <a:pt x="345583" y="513276"/>
                  <a:pt x="358095" y="527895"/>
                  <a:pt x="372585" y="540387"/>
                </a:cubicBezTo>
                <a:cubicBezTo>
                  <a:pt x="373749" y="543559"/>
                  <a:pt x="376454" y="545917"/>
                  <a:pt x="379745" y="546652"/>
                </a:cubicBezTo>
                <a:lnTo>
                  <a:pt x="383624" y="549935"/>
                </a:lnTo>
                <a:cubicBezTo>
                  <a:pt x="384659" y="552252"/>
                  <a:pt x="386717" y="553942"/>
                  <a:pt x="389194" y="554509"/>
                </a:cubicBezTo>
                <a:lnTo>
                  <a:pt x="393271" y="557593"/>
                </a:lnTo>
                <a:cubicBezTo>
                  <a:pt x="394266" y="558786"/>
                  <a:pt x="395260" y="560079"/>
                  <a:pt x="396354" y="561173"/>
                </a:cubicBezTo>
                <a:cubicBezTo>
                  <a:pt x="403117" y="567836"/>
                  <a:pt x="402919" y="570621"/>
                  <a:pt x="394464" y="575494"/>
                </a:cubicBezTo>
                <a:cubicBezTo>
                  <a:pt x="380899" y="583192"/>
                  <a:pt x="366648" y="589617"/>
                  <a:pt x="351898" y="594689"/>
                </a:cubicBezTo>
                <a:cubicBezTo>
                  <a:pt x="339069" y="599164"/>
                  <a:pt x="325941" y="602844"/>
                  <a:pt x="312912" y="607021"/>
                </a:cubicBezTo>
                <a:cubicBezTo>
                  <a:pt x="304061" y="610532"/>
                  <a:pt x="293957" y="607687"/>
                  <a:pt x="288248" y="600060"/>
                </a:cubicBezTo>
                <a:lnTo>
                  <a:pt x="270049" y="579273"/>
                </a:lnTo>
                <a:cubicBezTo>
                  <a:pt x="267124" y="575127"/>
                  <a:pt x="263524" y="571496"/>
                  <a:pt x="259407" y="568533"/>
                </a:cubicBezTo>
                <a:cubicBezTo>
                  <a:pt x="249064" y="553913"/>
                  <a:pt x="238621" y="539392"/>
                  <a:pt x="228178" y="524773"/>
                </a:cubicBezTo>
                <a:cubicBezTo>
                  <a:pt x="228168" y="522824"/>
                  <a:pt x="227104" y="521033"/>
                  <a:pt x="225393" y="520099"/>
                </a:cubicBezTo>
                <a:cubicBezTo>
                  <a:pt x="224489" y="516866"/>
                  <a:pt x="222817" y="513892"/>
                  <a:pt x="220520" y="511446"/>
                </a:cubicBezTo>
                <a:cubicBezTo>
                  <a:pt x="220580" y="509457"/>
                  <a:pt x="219555" y="507587"/>
                  <a:pt x="217835" y="506573"/>
                </a:cubicBezTo>
                <a:cubicBezTo>
                  <a:pt x="216115" y="501520"/>
                  <a:pt x="213708" y="496737"/>
                  <a:pt x="210674" y="492351"/>
                </a:cubicBezTo>
                <a:cubicBezTo>
                  <a:pt x="206737" y="479362"/>
                  <a:pt x="201882" y="466662"/>
                  <a:pt x="196154" y="454359"/>
                </a:cubicBezTo>
                <a:lnTo>
                  <a:pt x="195260" y="450382"/>
                </a:lnTo>
                <a:cubicBezTo>
                  <a:pt x="195757" y="447556"/>
                  <a:pt x="195557" y="444653"/>
                  <a:pt x="194662" y="441928"/>
                </a:cubicBezTo>
                <a:cubicBezTo>
                  <a:pt x="186646" y="402295"/>
                  <a:pt x="182987" y="361918"/>
                  <a:pt x="183722" y="321490"/>
                </a:cubicBezTo>
                <a:cubicBezTo>
                  <a:pt x="184220" y="299232"/>
                  <a:pt x="188317" y="277203"/>
                  <a:pt x="195856" y="256248"/>
                </a:cubicBezTo>
                <a:cubicBezTo>
                  <a:pt x="200381" y="246084"/>
                  <a:pt x="204071" y="235582"/>
                  <a:pt x="206895" y="224821"/>
                </a:cubicBezTo>
                <a:cubicBezTo>
                  <a:pt x="207930" y="223588"/>
                  <a:pt x="208555" y="222055"/>
                  <a:pt x="208685" y="220445"/>
                </a:cubicBezTo>
                <a:cubicBezTo>
                  <a:pt x="214852" y="211941"/>
                  <a:pt x="219625" y="202503"/>
                  <a:pt x="222808" y="192498"/>
                </a:cubicBezTo>
                <a:cubicBezTo>
                  <a:pt x="224260" y="191205"/>
                  <a:pt x="225215" y="189445"/>
                  <a:pt x="225493" y="187525"/>
                </a:cubicBezTo>
                <a:cubicBezTo>
                  <a:pt x="229113" y="184352"/>
                  <a:pt x="231530" y="180036"/>
                  <a:pt x="232355" y="175292"/>
                </a:cubicBezTo>
                <a:cubicBezTo>
                  <a:pt x="232743" y="174954"/>
                  <a:pt x="233022" y="174497"/>
                  <a:pt x="233151" y="174000"/>
                </a:cubicBezTo>
                <a:cubicBezTo>
                  <a:pt x="234791" y="173125"/>
                  <a:pt x="235886" y="171473"/>
                  <a:pt x="236035" y="169624"/>
                </a:cubicBezTo>
                <a:cubicBezTo>
                  <a:pt x="237448" y="168251"/>
                  <a:pt x="238412" y="166481"/>
                  <a:pt x="238820" y="164551"/>
                </a:cubicBezTo>
                <a:cubicBezTo>
                  <a:pt x="240580" y="163637"/>
                  <a:pt x="241714" y="161856"/>
                  <a:pt x="241804" y="159877"/>
                </a:cubicBezTo>
                <a:cubicBezTo>
                  <a:pt x="245136" y="155998"/>
                  <a:pt x="247980" y="151722"/>
                  <a:pt x="250257" y="147147"/>
                </a:cubicBezTo>
                <a:cubicBezTo>
                  <a:pt x="251978" y="146351"/>
                  <a:pt x="253121" y="144670"/>
                  <a:pt x="253240" y="142771"/>
                </a:cubicBezTo>
                <a:cubicBezTo>
                  <a:pt x="257268" y="138296"/>
                  <a:pt x="260809" y="133392"/>
                  <a:pt x="263783" y="128152"/>
                </a:cubicBezTo>
                <a:cubicBezTo>
                  <a:pt x="265504" y="127286"/>
                  <a:pt x="266717" y="125665"/>
                  <a:pt x="267065" y="123776"/>
                </a:cubicBezTo>
                <a:cubicBezTo>
                  <a:pt x="271739" y="119389"/>
                  <a:pt x="275727" y="114328"/>
                  <a:pt x="278900" y="108758"/>
                </a:cubicBezTo>
                <a:cubicBezTo>
                  <a:pt x="282351" y="107276"/>
                  <a:pt x="284946" y="104312"/>
                  <a:pt x="285961" y="100702"/>
                </a:cubicBezTo>
                <a:cubicBezTo>
                  <a:pt x="291083" y="96127"/>
                  <a:pt x="295747" y="91065"/>
                  <a:pt x="299885" y="85586"/>
                </a:cubicBezTo>
                <a:cubicBezTo>
                  <a:pt x="301674" y="85028"/>
                  <a:pt x="303008" y="83546"/>
                  <a:pt x="303366" y="81707"/>
                </a:cubicBezTo>
                <a:cubicBezTo>
                  <a:pt x="306508" y="79668"/>
                  <a:pt x="309184" y="76992"/>
                  <a:pt x="311222" y="73850"/>
                </a:cubicBezTo>
                <a:cubicBezTo>
                  <a:pt x="316165" y="71513"/>
                  <a:pt x="320213" y="67643"/>
                  <a:pt x="322759" y="62810"/>
                </a:cubicBezTo>
                <a:cubicBezTo>
                  <a:pt x="327781" y="59568"/>
                  <a:pt x="332277" y="55580"/>
                  <a:pt x="336086" y="50975"/>
                </a:cubicBezTo>
                <a:cubicBezTo>
                  <a:pt x="338313" y="50577"/>
                  <a:pt x="340113" y="48966"/>
                  <a:pt x="340759" y="46798"/>
                </a:cubicBezTo>
                <a:cubicBezTo>
                  <a:pt x="349243" y="41079"/>
                  <a:pt x="357259" y="34695"/>
                  <a:pt x="364729" y="27703"/>
                </a:cubicBezTo>
                <a:cubicBezTo>
                  <a:pt x="366608" y="27455"/>
                  <a:pt x="368228" y="26251"/>
                  <a:pt x="369004" y="24521"/>
                </a:cubicBezTo>
                <a:cubicBezTo>
                  <a:pt x="372485" y="23108"/>
                  <a:pt x="375569" y="20850"/>
                  <a:pt x="377956" y="17956"/>
                </a:cubicBezTo>
                <a:cubicBezTo>
                  <a:pt x="379855" y="17837"/>
                  <a:pt x="381536" y="16694"/>
                  <a:pt x="382332" y="14973"/>
                </a:cubicBezTo>
                <a:cubicBezTo>
                  <a:pt x="385872" y="13690"/>
                  <a:pt x="389044" y="11582"/>
                  <a:pt x="391581" y="8807"/>
                </a:cubicBezTo>
                <a:cubicBezTo>
                  <a:pt x="393560" y="8687"/>
                  <a:pt x="395301" y="7454"/>
                  <a:pt x="396056" y="5624"/>
                </a:cubicBezTo>
                <a:cubicBezTo>
                  <a:pt x="398016" y="5256"/>
                  <a:pt x="399785" y="4202"/>
                  <a:pt x="401029" y="2641"/>
                </a:cubicBezTo>
                <a:cubicBezTo>
                  <a:pt x="407473" y="-214"/>
                  <a:pt x="414704" y="-771"/>
                  <a:pt x="421516" y="1049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30000">
                <a:srgbClr val="FFC000"/>
              </a:gs>
              <a:gs pos="70000">
                <a:srgbClr val="92D050"/>
              </a:gs>
            </a:gsLst>
            <a:lin ang="108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4121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A234393-6600-EF40-C5A5-BAC26640064D}"/>
              </a:ext>
            </a:extLst>
          </p:cNvPr>
          <p:cNvGrpSpPr>
            <a:grpSpLocks/>
          </p:cNvGrpSpPr>
          <p:nvPr/>
        </p:nvGrpSpPr>
        <p:grpSpPr>
          <a:xfrm>
            <a:off x="0" y="1995"/>
            <a:ext cx="4464050" cy="6262280"/>
            <a:chOff x="2157149" y="1863000"/>
            <a:chExt cx="2232639" cy="3132001"/>
          </a:xfrm>
        </p:grpSpPr>
        <p:pic>
          <p:nvPicPr>
            <p:cNvPr id="3" name="图片 2" descr="电脑显示屏&#10;&#10;中度可信度描述已自动生成">
              <a:extLst>
                <a:ext uri="{FF2B5EF4-FFF2-40B4-BE49-F238E27FC236}">
                  <a16:creationId xmlns:a16="http://schemas.microsoft.com/office/drawing/2014/main" id="{9B23EFCE-B7DB-D07B-4ABE-FF9BCF406A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72" b="21197"/>
            <a:stretch/>
          </p:blipFill>
          <p:spPr>
            <a:xfrm>
              <a:off x="2157149" y="2198276"/>
              <a:ext cx="2232637" cy="2461441"/>
            </a:xfrm>
            <a:prstGeom prst="rect">
              <a:avLst/>
            </a:prstGeom>
          </p:spPr>
        </p:pic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334BBD03-E56B-2F9A-6463-7C6132041182}"/>
                </a:ext>
              </a:extLst>
            </p:cNvPr>
            <p:cNvGrpSpPr/>
            <p:nvPr/>
          </p:nvGrpSpPr>
          <p:grpSpPr>
            <a:xfrm>
              <a:off x="2157149" y="1863000"/>
              <a:ext cx="2232639" cy="3132001"/>
              <a:chOff x="2157149" y="1863000"/>
              <a:chExt cx="2232639" cy="3132001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A5523274-E908-73B2-3E01-236FB725D981}"/>
                  </a:ext>
                </a:extLst>
              </p:cNvPr>
              <p:cNvSpPr/>
              <p:nvPr/>
            </p:nvSpPr>
            <p:spPr>
              <a:xfrm flipV="1">
                <a:off x="2349500" y="2198278"/>
                <a:ext cx="1854200" cy="2461441"/>
              </a:xfrm>
              <a:prstGeom prst="rect">
                <a:avLst/>
              </a:prstGeom>
              <a:solidFill>
                <a:srgbClr val="32313F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pic>
            <p:nvPicPr>
              <p:cNvPr id="8" name="图片 7" descr="电脑显示屏&#10;&#10;中度可信度描述已自动生成">
                <a:extLst>
                  <a:ext uri="{FF2B5EF4-FFF2-40B4-BE49-F238E27FC236}">
                    <a16:creationId xmlns:a16="http://schemas.microsoft.com/office/drawing/2014/main" id="{9BBD855F-4EAF-BF72-34B3-CDE9CBEA173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1183"/>
              <a:stretch/>
            </p:blipFill>
            <p:spPr>
              <a:xfrm>
                <a:off x="2157151" y="1863000"/>
                <a:ext cx="2232637" cy="335280"/>
              </a:xfrm>
              <a:prstGeom prst="rect">
                <a:avLst/>
              </a:prstGeom>
            </p:spPr>
          </p:pic>
          <p:pic>
            <p:nvPicPr>
              <p:cNvPr id="9" name="图片 8" descr="电脑显示屏&#10;&#10;中度可信度描述已自动生成">
                <a:extLst>
                  <a:ext uri="{FF2B5EF4-FFF2-40B4-BE49-F238E27FC236}">
                    <a16:creationId xmlns:a16="http://schemas.microsoft.com/office/drawing/2014/main" id="{C66DC06F-A93B-7EA5-6609-C3B41F05250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1183"/>
              <a:stretch/>
            </p:blipFill>
            <p:spPr>
              <a:xfrm>
                <a:off x="2157149" y="4659721"/>
                <a:ext cx="2232637" cy="335280"/>
              </a:xfrm>
              <a:prstGeom prst="rect">
                <a:avLst/>
              </a:prstGeom>
            </p:spPr>
          </p:pic>
        </p:grpSp>
      </p:grp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9D3EDE19-5B20-DA10-B605-5ADD038D3D47}"/>
              </a:ext>
            </a:extLst>
          </p:cNvPr>
          <p:cNvSpPr>
            <a:spLocks noChangeAspect="1"/>
          </p:cNvSpPr>
          <p:nvPr/>
        </p:nvSpPr>
        <p:spPr>
          <a:xfrm rot="5400000">
            <a:off x="-445220" y="2772137"/>
            <a:ext cx="5354490" cy="720000"/>
          </a:xfrm>
          <a:custGeom>
            <a:avLst/>
            <a:gdLst>
              <a:gd name="connsiteX0" fmla="*/ 4936482 w 5354490"/>
              <a:gd name="connsiteY0" fmla="*/ 393007 h 720000"/>
              <a:gd name="connsiteX1" fmla="*/ 4986198 w 5354490"/>
              <a:gd name="connsiteY1" fmla="*/ 444713 h 720000"/>
              <a:gd name="connsiteX2" fmla="*/ 4935179 w 5354490"/>
              <a:gd name="connsiteY2" fmla="*/ 494440 h 720000"/>
              <a:gd name="connsiteX3" fmla="*/ 4934493 w 5354490"/>
              <a:gd name="connsiteY3" fmla="*/ 494430 h 720000"/>
              <a:gd name="connsiteX4" fmla="*/ 4884776 w 5354490"/>
              <a:gd name="connsiteY4" fmla="*/ 442724 h 720000"/>
              <a:gd name="connsiteX5" fmla="*/ 4936482 w 5354490"/>
              <a:gd name="connsiteY5" fmla="*/ 393007 h 720000"/>
              <a:gd name="connsiteX6" fmla="*/ 4031722 w 5354490"/>
              <a:gd name="connsiteY6" fmla="*/ 393007 h 720000"/>
              <a:gd name="connsiteX7" fmla="*/ 4081438 w 5354490"/>
              <a:gd name="connsiteY7" fmla="*/ 444713 h 720000"/>
              <a:gd name="connsiteX8" fmla="*/ 4030419 w 5354490"/>
              <a:gd name="connsiteY8" fmla="*/ 494440 h 720000"/>
              <a:gd name="connsiteX9" fmla="*/ 4029733 w 5354490"/>
              <a:gd name="connsiteY9" fmla="*/ 494430 h 720000"/>
              <a:gd name="connsiteX10" fmla="*/ 3980015 w 5354490"/>
              <a:gd name="connsiteY10" fmla="*/ 442724 h 720000"/>
              <a:gd name="connsiteX11" fmla="*/ 4031722 w 5354490"/>
              <a:gd name="connsiteY11" fmla="*/ 393007 h 720000"/>
              <a:gd name="connsiteX12" fmla="*/ 3126960 w 5354490"/>
              <a:gd name="connsiteY12" fmla="*/ 393007 h 720000"/>
              <a:gd name="connsiteX13" fmla="*/ 3176676 w 5354490"/>
              <a:gd name="connsiteY13" fmla="*/ 444713 h 720000"/>
              <a:gd name="connsiteX14" fmla="*/ 3125657 w 5354490"/>
              <a:gd name="connsiteY14" fmla="*/ 494440 h 720000"/>
              <a:gd name="connsiteX15" fmla="*/ 3124971 w 5354490"/>
              <a:gd name="connsiteY15" fmla="*/ 494430 h 720000"/>
              <a:gd name="connsiteX16" fmla="*/ 3075253 w 5354490"/>
              <a:gd name="connsiteY16" fmla="*/ 442724 h 720000"/>
              <a:gd name="connsiteX17" fmla="*/ 3126960 w 5354490"/>
              <a:gd name="connsiteY17" fmla="*/ 393007 h 720000"/>
              <a:gd name="connsiteX18" fmla="*/ 2222198 w 5354490"/>
              <a:gd name="connsiteY18" fmla="*/ 393007 h 720000"/>
              <a:gd name="connsiteX19" fmla="*/ 2271914 w 5354490"/>
              <a:gd name="connsiteY19" fmla="*/ 444713 h 720000"/>
              <a:gd name="connsiteX20" fmla="*/ 2220895 w 5354490"/>
              <a:gd name="connsiteY20" fmla="*/ 494440 h 720000"/>
              <a:gd name="connsiteX21" fmla="*/ 2220209 w 5354490"/>
              <a:gd name="connsiteY21" fmla="*/ 494430 h 720000"/>
              <a:gd name="connsiteX22" fmla="*/ 2170491 w 5354490"/>
              <a:gd name="connsiteY22" fmla="*/ 442724 h 720000"/>
              <a:gd name="connsiteX23" fmla="*/ 2222198 w 5354490"/>
              <a:gd name="connsiteY23" fmla="*/ 393007 h 720000"/>
              <a:gd name="connsiteX24" fmla="*/ 1317436 w 5354490"/>
              <a:gd name="connsiteY24" fmla="*/ 393007 h 720000"/>
              <a:gd name="connsiteX25" fmla="*/ 1367152 w 5354490"/>
              <a:gd name="connsiteY25" fmla="*/ 444713 h 720000"/>
              <a:gd name="connsiteX26" fmla="*/ 1316133 w 5354490"/>
              <a:gd name="connsiteY26" fmla="*/ 494440 h 720000"/>
              <a:gd name="connsiteX27" fmla="*/ 1315447 w 5354490"/>
              <a:gd name="connsiteY27" fmla="*/ 494430 h 720000"/>
              <a:gd name="connsiteX28" fmla="*/ 1265729 w 5354490"/>
              <a:gd name="connsiteY28" fmla="*/ 442724 h 720000"/>
              <a:gd name="connsiteX29" fmla="*/ 1317436 w 5354490"/>
              <a:gd name="connsiteY29" fmla="*/ 393007 h 720000"/>
              <a:gd name="connsiteX30" fmla="*/ 412674 w 5354490"/>
              <a:gd name="connsiteY30" fmla="*/ 393007 h 720000"/>
              <a:gd name="connsiteX31" fmla="*/ 462391 w 5354490"/>
              <a:gd name="connsiteY31" fmla="*/ 444713 h 720000"/>
              <a:gd name="connsiteX32" fmla="*/ 411371 w 5354490"/>
              <a:gd name="connsiteY32" fmla="*/ 494440 h 720000"/>
              <a:gd name="connsiteX33" fmla="*/ 410685 w 5354490"/>
              <a:gd name="connsiteY33" fmla="*/ 494430 h 720000"/>
              <a:gd name="connsiteX34" fmla="*/ 360968 w 5354490"/>
              <a:gd name="connsiteY34" fmla="*/ 442724 h 720000"/>
              <a:gd name="connsiteX35" fmla="*/ 412674 w 5354490"/>
              <a:gd name="connsiteY35" fmla="*/ 393007 h 720000"/>
              <a:gd name="connsiteX36" fmla="*/ 4691120 w 5354490"/>
              <a:gd name="connsiteY36" fmla="*/ 327756 h 720000"/>
              <a:gd name="connsiteX37" fmla="*/ 4697187 w 5354490"/>
              <a:gd name="connsiteY37" fmla="*/ 337701 h 720000"/>
              <a:gd name="connsiteX38" fmla="*/ 4700568 w 5354490"/>
              <a:gd name="connsiteY38" fmla="*/ 393693 h 720000"/>
              <a:gd name="connsiteX39" fmla="*/ 4707629 w 5354490"/>
              <a:gd name="connsiteY39" fmla="*/ 433972 h 720000"/>
              <a:gd name="connsiteX40" fmla="*/ 4702358 w 5354490"/>
              <a:gd name="connsiteY40" fmla="*/ 458636 h 720000"/>
              <a:gd name="connsiteX41" fmla="*/ 4699275 w 5354490"/>
              <a:gd name="connsiteY41" fmla="*/ 464405 h 720000"/>
              <a:gd name="connsiteX42" fmla="*/ 4698182 w 5354490"/>
              <a:gd name="connsiteY42" fmla="*/ 465697 h 720000"/>
              <a:gd name="connsiteX43" fmla="*/ 4693407 w 5354490"/>
              <a:gd name="connsiteY43" fmla="*/ 471963 h 720000"/>
              <a:gd name="connsiteX44" fmla="*/ 4692413 w 5354490"/>
              <a:gd name="connsiteY44" fmla="*/ 473356 h 720000"/>
              <a:gd name="connsiteX45" fmla="*/ 4687838 w 5354490"/>
              <a:gd name="connsiteY45" fmla="*/ 478030 h 720000"/>
              <a:gd name="connsiteX46" fmla="*/ 4658002 w 5354490"/>
              <a:gd name="connsiteY46" fmla="*/ 532629 h 720000"/>
              <a:gd name="connsiteX47" fmla="*/ 4656510 w 5354490"/>
              <a:gd name="connsiteY47" fmla="*/ 538995 h 720000"/>
              <a:gd name="connsiteX48" fmla="*/ 4654223 w 5354490"/>
              <a:gd name="connsiteY48" fmla="*/ 543669 h 720000"/>
              <a:gd name="connsiteX49" fmla="*/ 4638807 w 5354490"/>
              <a:gd name="connsiteY49" fmla="*/ 581859 h 720000"/>
              <a:gd name="connsiteX50" fmla="*/ 4634829 w 5354490"/>
              <a:gd name="connsiteY50" fmla="*/ 596578 h 720000"/>
              <a:gd name="connsiteX51" fmla="*/ 4641294 w 5354490"/>
              <a:gd name="connsiteY51" fmla="*/ 603640 h 720000"/>
              <a:gd name="connsiteX52" fmla="*/ 4644178 w 5354490"/>
              <a:gd name="connsiteY52" fmla="*/ 605032 h 720000"/>
              <a:gd name="connsiteX53" fmla="*/ 4654123 w 5354490"/>
              <a:gd name="connsiteY53" fmla="*/ 608613 h 720000"/>
              <a:gd name="connsiteX54" fmla="*/ 4802408 w 5354490"/>
              <a:gd name="connsiteY54" fmla="*/ 616967 h 720000"/>
              <a:gd name="connsiteX55" fmla="*/ 4811658 w 5354490"/>
              <a:gd name="connsiteY55" fmla="*/ 615077 h 720000"/>
              <a:gd name="connsiteX56" fmla="*/ 4821603 w 5354490"/>
              <a:gd name="connsiteY56" fmla="*/ 615077 h 720000"/>
              <a:gd name="connsiteX57" fmla="*/ 4853429 w 5354490"/>
              <a:gd name="connsiteY57" fmla="*/ 609706 h 720000"/>
              <a:gd name="connsiteX58" fmla="*/ 4921255 w 5354490"/>
              <a:gd name="connsiteY58" fmla="*/ 581661 h 720000"/>
              <a:gd name="connsiteX59" fmla="*/ 4931201 w 5354490"/>
              <a:gd name="connsiteY59" fmla="*/ 574002 h 720000"/>
              <a:gd name="connsiteX60" fmla="*/ 4963623 w 5354490"/>
              <a:gd name="connsiteY60" fmla="*/ 550532 h 720000"/>
              <a:gd name="connsiteX61" fmla="*/ 4967402 w 5354490"/>
              <a:gd name="connsiteY61" fmla="*/ 547150 h 720000"/>
              <a:gd name="connsiteX62" fmla="*/ 4975160 w 5354490"/>
              <a:gd name="connsiteY62" fmla="*/ 540884 h 720000"/>
              <a:gd name="connsiteX63" fmla="*/ 4978640 w 5354490"/>
              <a:gd name="connsiteY63" fmla="*/ 537603 h 720000"/>
              <a:gd name="connsiteX64" fmla="*/ 5005891 w 5354490"/>
              <a:gd name="connsiteY64" fmla="*/ 508861 h 720000"/>
              <a:gd name="connsiteX65" fmla="*/ 5008875 w 5354490"/>
              <a:gd name="connsiteY65" fmla="*/ 504883 h 720000"/>
              <a:gd name="connsiteX66" fmla="*/ 5013649 w 5354490"/>
              <a:gd name="connsiteY66" fmla="*/ 499214 h 720000"/>
              <a:gd name="connsiteX67" fmla="*/ 5016632 w 5354490"/>
              <a:gd name="connsiteY67" fmla="*/ 495335 h 720000"/>
              <a:gd name="connsiteX68" fmla="*/ 5019317 w 5354490"/>
              <a:gd name="connsiteY68" fmla="*/ 491654 h 720000"/>
              <a:gd name="connsiteX69" fmla="*/ 5022003 w 5354490"/>
              <a:gd name="connsiteY69" fmla="*/ 487876 h 720000"/>
              <a:gd name="connsiteX70" fmla="*/ 5023196 w 5354490"/>
              <a:gd name="connsiteY70" fmla="*/ 485887 h 720000"/>
              <a:gd name="connsiteX71" fmla="*/ 5032047 w 5354490"/>
              <a:gd name="connsiteY71" fmla="*/ 474847 h 720000"/>
              <a:gd name="connsiteX72" fmla="*/ 5061883 w 5354490"/>
              <a:gd name="connsiteY72" fmla="*/ 398169 h 720000"/>
              <a:gd name="connsiteX73" fmla="*/ 5077199 w 5354490"/>
              <a:gd name="connsiteY73" fmla="*/ 390809 h 720000"/>
              <a:gd name="connsiteX74" fmla="*/ 5098880 w 5354490"/>
              <a:gd name="connsiteY74" fmla="*/ 400754 h 720000"/>
              <a:gd name="connsiteX75" fmla="*/ 5110615 w 5354490"/>
              <a:gd name="connsiteY75" fmla="*/ 407816 h 720000"/>
              <a:gd name="connsiteX76" fmla="*/ 5114196 w 5354490"/>
              <a:gd name="connsiteY76" fmla="*/ 410302 h 720000"/>
              <a:gd name="connsiteX77" fmla="*/ 5116185 w 5354490"/>
              <a:gd name="connsiteY77" fmla="*/ 411794 h 720000"/>
              <a:gd name="connsiteX78" fmla="*/ 5120064 w 5354490"/>
              <a:gd name="connsiteY78" fmla="*/ 414678 h 720000"/>
              <a:gd name="connsiteX79" fmla="*/ 5128119 w 5354490"/>
              <a:gd name="connsiteY79" fmla="*/ 421142 h 720000"/>
              <a:gd name="connsiteX80" fmla="*/ 5131302 w 5354490"/>
              <a:gd name="connsiteY80" fmla="*/ 424126 h 720000"/>
              <a:gd name="connsiteX81" fmla="*/ 5154077 w 5354490"/>
              <a:gd name="connsiteY81" fmla="*/ 447896 h 720000"/>
              <a:gd name="connsiteX82" fmla="*/ 5145027 w 5354490"/>
              <a:gd name="connsiteY82" fmla="*/ 471466 h 720000"/>
              <a:gd name="connsiteX83" fmla="*/ 5138662 w 5354490"/>
              <a:gd name="connsiteY83" fmla="*/ 487975 h 720000"/>
              <a:gd name="connsiteX84" fmla="*/ 5136572 w 5354490"/>
              <a:gd name="connsiteY84" fmla="*/ 492649 h 720000"/>
              <a:gd name="connsiteX85" fmla="*/ 5120859 w 5354490"/>
              <a:gd name="connsiteY85" fmla="*/ 524674 h 720000"/>
              <a:gd name="connsiteX86" fmla="*/ 5110118 w 5354490"/>
              <a:gd name="connsiteY86" fmla="*/ 543271 h 720000"/>
              <a:gd name="connsiteX87" fmla="*/ 5107334 w 5354490"/>
              <a:gd name="connsiteY87" fmla="*/ 547647 h 720000"/>
              <a:gd name="connsiteX88" fmla="*/ 5078392 w 5354490"/>
              <a:gd name="connsiteY88" fmla="*/ 586732 h 720000"/>
              <a:gd name="connsiteX89" fmla="*/ 4875408 w 5354490"/>
              <a:gd name="connsiteY89" fmla="*/ 708564 h 720000"/>
              <a:gd name="connsiteX90" fmla="*/ 4840798 w 5354490"/>
              <a:gd name="connsiteY90" fmla="*/ 715525 h 720000"/>
              <a:gd name="connsiteX91" fmla="*/ 4837019 w 5354490"/>
              <a:gd name="connsiteY91" fmla="*/ 716122 h 720000"/>
              <a:gd name="connsiteX92" fmla="*/ 4827074 w 5354490"/>
              <a:gd name="connsiteY92" fmla="*/ 717316 h 720000"/>
              <a:gd name="connsiteX93" fmla="*/ 4823095 w 5354490"/>
              <a:gd name="connsiteY93" fmla="*/ 717912 h 720000"/>
              <a:gd name="connsiteX94" fmla="*/ 4809867 w 5354490"/>
              <a:gd name="connsiteY94" fmla="*/ 719305 h 720000"/>
              <a:gd name="connsiteX95" fmla="*/ 4804497 w 5354490"/>
              <a:gd name="connsiteY95" fmla="*/ 718608 h 720000"/>
              <a:gd name="connsiteX96" fmla="*/ 4779733 w 5354490"/>
              <a:gd name="connsiteY96" fmla="*/ 720000 h 720000"/>
              <a:gd name="connsiteX97" fmla="*/ 4743333 w 5354490"/>
              <a:gd name="connsiteY97" fmla="*/ 720000 h 720000"/>
              <a:gd name="connsiteX98" fmla="*/ 4718469 w 5354490"/>
              <a:gd name="connsiteY98" fmla="*/ 718608 h 720000"/>
              <a:gd name="connsiteX99" fmla="*/ 4712602 w 5354490"/>
              <a:gd name="connsiteY99" fmla="*/ 717912 h 720000"/>
              <a:gd name="connsiteX100" fmla="*/ 4701165 w 5354490"/>
              <a:gd name="connsiteY100" fmla="*/ 716918 h 720000"/>
              <a:gd name="connsiteX101" fmla="*/ 4695397 w 5354490"/>
              <a:gd name="connsiteY101" fmla="*/ 716122 h 720000"/>
              <a:gd name="connsiteX102" fmla="*/ 4685452 w 5354490"/>
              <a:gd name="connsiteY102" fmla="*/ 714830 h 720000"/>
              <a:gd name="connsiteX103" fmla="*/ 4679782 w 5354490"/>
              <a:gd name="connsiteY103" fmla="*/ 714133 h 720000"/>
              <a:gd name="connsiteX104" fmla="*/ 4673915 w 5354490"/>
              <a:gd name="connsiteY104" fmla="*/ 713138 h 720000"/>
              <a:gd name="connsiteX105" fmla="*/ 4668245 w 5354490"/>
              <a:gd name="connsiteY105" fmla="*/ 712144 h 720000"/>
              <a:gd name="connsiteX106" fmla="*/ 4664267 w 5354490"/>
              <a:gd name="connsiteY106" fmla="*/ 711349 h 720000"/>
              <a:gd name="connsiteX107" fmla="*/ 4658599 w 5354490"/>
              <a:gd name="connsiteY107" fmla="*/ 710353 h 720000"/>
              <a:gd name="connsiteX108" fmla="*/ 4652830 w 5354490"/>
              <a:gd name="connsiteY108" fmla="*/ 709260 h 720000"/>
              <a:gd name="connsiteX109" fmla="*/ 4649051 w 5354490"/>
              <a:gd name="connsiteY109" fmla="*/ 708465 h 720000"/>
              <a:gd name="connsiteX110" fmla="*/ 4633934 w 5354490"/>
              <a:gd name="connsiteY110" fmla="*/ 705381 h 720000"/>
              <a:gd name="connsiteX111" fmla="*/ 4629956 w 5354490"/>
              <a:gd name="connsiteY111" fmla="*/ 704287 h 720000"/>
              <a:gd name="connsiteX112" fmla="*/ 4620010 w 5354490"/>
              <a:gd name="connsiteY112" fmla="*/ 701801 h 720000"/>
              <a:gd name="connsiteX113" fmla="*/ 4616231 w 5354490"/>
              <a:gd name="connsiteY113" fmla="*/ 700707 h 720000"/>
              <a:gd name="connsiteX114" fmla="*/ 4602010 w 5354490"/>
              <a:gd name="connsiteY114" fmla="*/ 696928 h 720000"/>
              <a:gd name="connsiteX115" fmla="*/ 4597136 w 5354490"/>
              <a:gd name="connsiteY115" fmla="*/ 694143 h 720000"/>
              <a:gd name="connsiteX116" fmla="*/ 4552083 w 5354490"/>
              <a:gd name="connsiteY116" fmla="*/ 678926 h 720000"/>
              <a:gd name="connsiteX117" fmla="*/ 4545520 w 5354490"/>
              <a:gd name="connsiteY117" fmla="*/ 677932 h 720000"/>
              <a:gd name="connsiteX118" fmla="*/ 4540746 w 5354490"/>
              <a:gd name="connsiteY118" fmla="*/ 675844 h 720000"/>
              <a:gd name="connsiteX119" fmla="*/ 4536071 w 5354490"/>
              <a:gd name="connsiteY119" fmla="*/ 673357 h 720000"/>
              <a:gd name="connsiteX120" fmla="*/ 4534381 w 5354490"/>
              <a:gd name="connsiteY120" fmla="*/ 672363 h 720000"/>
              <a:gd name="connsiteX121" fmla="*/ 4525132 w 5354490"/>
              <a:gd name="connsiteY121" fmla="*/ 634769 h 720000"/>
              <a:gd name="connsiteX122" fmla="*/ 4565411 w 5354490"/>
              <a:gd name="connsiteY122" fmla="*/ 496827 h 720000"/>
              <a:gd name="connsiteX123" fmla="*/ 4619116 w 5354490"/>
              <a:gd name="connsiteY123" fmla="*/ 404732 h 720000"/>
              <a:gd name="connsiteX124" fmla="*/ 4623391 w 5354490"/>
              <a:gd name="connsiteY124" fmla="*/ 397473 h 720000"/>
              <a:gd name="connsiteX125" fmla="*/ 4624585 w 5354490"/>
              <a:gd name="connsiteY125" fmla="*/ 395881 h 720000"/>
              <a:gd name="connsiteX126" fmla="*/ 4642587 w 5354490"/>
              <a:gd name="connsiteY126" fmla="*/ 374498 h 720000"/>
              <a:gd name="connsiteX127" fmla="*/ 4643780 w 5354490"/>
              <a:gd name="connsiteY127" fmla="*/ 372907 h 720000"/>
              <a:gd name="connsiteX128" fmla="*/ 4675108 w 5354490"/>
              <a:gd name="connsiteY128" fmla="*/ 341778 h 720000"/>
              <a:gd name="connsiteX129" fmla="*/ 4675705 w 5354490"/>
              <a:gd name="connsiteY129" fmla="*/ 341281 h 720000"/>
              <a:gd name="connsiteX130" fmla="*/ 4686446 w 5354490"/>
              <a:gd name="connsiteY130" fmla="*/ 332031 h 720000"/>
              <a:gd name="connsiteX131" fmla="*/ 3786360 w 5354490"/>
              <a:gd name="connsiteY131" fmla="*/ 327756 h 720000"/>
              <a:gd name="connsiteX132" fmla="*/ 3792426 w 5354490"/>
              <a:gd name="connsiteY132" fmla="*/ 337701 h 720000"/>
              <a:gd name="connsiteX133" fmla="*/ 3795808 w 5354490"/>
              <a:gd name="connsiteY133" fmla="*/ 393693 h 720000"/>
              <a:gd name="connsiteX134" fmla="*/ 3802869 w 5354490"/>
              <a:gd name="connsiteY134" fmla="*/ 433972 h 720000"/>
              <a:gd name="connsiteX135" fmla="*/ 3797598 w 5354490"/>
              <a:gd name="connsiteY135" fmla="*/ 458636 h 720000"/>
              <a:gd name="connsiteX136" fmla="*/ 3794514 w 5354490"/>
              <a:gd name="connsiteY136" fmla="*/ 464405 h 720000"/>
              <a:gd name="connsiteX137" fmla="*/ 3793421 w 5354490"/>
              <a:gd name="connsiteY137" fmla="*/ 465697 h 720000"/>
              <a:gd name="connsiteX138" fmla="*/ 3788646 w 5354490"/>
              <a:gd name="connsiteY138" fmla="*/ 471963 h 720000"/>
              <a:gd name="connsiteX139" fmla="*/ 3787652 w 5354490"/>
              <a:gd name="connsiteY139" fmla="*/ 473356 h 720000"/>
              <a:gd name="connsiteX140" fmla="*/ 3783078 w 5354490"/>
              <a:gd name="connsiteY140" fmla="*/ 478030 h 720000"/>
              <a:gd name="connsiteX141" fmla="*/ 3753242 w 5354490"/>
              <a:gd name="connsiteY141" fmla="*/ 532629 h 720000"/>
              <a:gd name="connsiteX142" fmla="*/ 3751750 w 5354490"/>
              <a:gd name="connsiteY142" fmla="*/ 538995 h 720000"/>
              <a:gd name="connsiteX143" fmla="*/ 3749462 w 5354490"/>
              <a:gd name="connsiteY143" fmla="*/ 543669 h 720000"/>
              <a:gd name="connsiteX144" fmla="*/ 3734047 w 5354490"/>
              <a:gd name="connsiteY144" fmla="*/ 581859 h 720000"/>
              <a:gd name="connsiteX145" fmla="*/ 3730068 w 5354490"/>
              <a:gd name="connsiteY145" fmla="*/ 596578 h 720000"/>
              <a:gd name="connsiteX146" fmla="*/ 3736534 w 5354490"/>
              <a:gd name="connsiteY146" fmla="*/ 603640 h 720000"/>
              <a:gd name="connsiteX147" fmla="*/ 3739418 w 5354490"/>
              <a:gd name="connsiteY147" fmla="*/ 605032 h 720000"/>
              <a:gd name="connsiteX148" fmla="*/ 3749363 w 5354490"/>
              <a:gd name="connsiteY148" fmla="*/ 608613 h 720000"/>
              <a:gd name="connsiteX149" fmla="*/ 3897648 w 5354490"/>
              <a:gd name="connsiteY149" fmla="*/ 616967 h 720000"/>
              <a:gd name="connsiteX150" fmla="*/ 3906898 w 5354490"/>
              <a:gd name="connsiteY150" fmla="*/ 615077 h 720000"/>
              <a:gd name="connsiteX151" fmla="*/ 3916843 w 5354490"/>
              <a:gd name="connsiteY151" fmla="*/ 615077 h 720000"/>
              <a:gd name="connsiteX152" fmla="*/ 3948668 w 5354490"/>
              <a:gd name="connsiteY152" fmla="*/ 609706 h 720000"/>
              <a:gd name="connsiteX153" fmla="*/ 4016495 w 5354490"/>
              <a:gd name="connsiteY153" fmla="*/ 581661 h 720000"/>
              <a:gd name="connsiteX154" fmla="*/ 4026440 w 5354490"/>
              <a:gd name="connsiteY154" fmla="*/ 574002 h 720000"/>
              <a:gd name="connsiteX155" fmla="*/ 4058863 w 5354490"/>
              <a:gd name="connsiteY155" fmla="*/ 550532 h 720000"/>
              <a:gd name="connsiteX156" fmla="*/ 4062642 w 5354490"/>
              <a:gd name="connsiteY156" fmla="*/ 547150 h 720000"/>
              <a:gd name="connsiteX157" fmla="*/ 4070399 w 5354490"/>
              <a:gd name="connsiteY157" fmla="*/ 540884 h 720000"/>
              <a:gd name="connsiteX158" fmla="*/ 4073880 w 5354490"/>
              <a:gd name="connsiteY158" fmla="*/ 537603 h 720000"/>
              <a:gd name="connsiteX159" fmla="*/ 4101130 w 5354490"/>
              <a:gd name="connsiteY159" fmla="*/ 508861 h 720000"/>
              <a:gd name="connsiteX160" fmla="*/ 4104115 w 5354490"/>
              <a:gd name="connsiteY160" fmla="*/ 504883 h 720000"/>
              <a:gd name="connsiteX161" fmla="*/ 4108888 w 5354490"/>
              <a:gd name="connsiteY161" fmla="*/ 499214 h 720000"/>
              <a:gd name="connsiteX162" fmla="*/ 4111871 w 5354490"/>
              <a:gd name="connsiteY162" fmla="*/ 495335 h 720000"/>
              <a:gd name="connsiteX163" fmla="*/ 4114557 w 5354490"/>
              <a:gd name="connsiteY163" fmla="*/ 491654 h 720000"/>
              <a:gd name="connsiteX164" fmla="*/ 4117242 w 5354490"/>
              <a:gd name="connsiteY164" fmla="*/ 487876 h 720000"/>
              <a:gd name="connsiteX165" fmla="*/ 4118436 w 5354490"/>
              <a:gd name="connsiteY165" fmla="*/ 485887 h 720000"/>
              <a:gd name="connsiteX166" fmla="*/ 4127287 w 5354490"/>
              <a:gd name="connsiteY166" fmla="*/ 474847 h 720000"/>
              <a:gd name="connsiteX167" fmla="*/ 4157123 w 5354490"/>
              <a:gd name="connsiteY167" fmla="*/ 398169 h 720000"/>
              <a:gd name="connsiteX168" fmla="*/ 4172438 w 5354490"/>
              <a:gd name="connsiteY168" fmla="*/ 390809 h 720000"/>
              <a:gd name="connsiteX169" fmla="*/ 4194120 w 5354490"/>
              <a:gd name="connsiteY169" fmla="*/ 400754 h 720000"/>
              <a:gd name="connsiteX170" fmla="*/ 4205855 w 5354490"/>
              <a:gd name="connsiteY170" fmla="*/ 407816 h 720000"/>
              <a:gd name="connsiteX171" fmla="*/ 4209435 w 5354490"/>
              <a:gd name="connsiteY171" fmla="*/ 410302 h 720000"/>
              <a:gd name="connsiteX172" fmla="*/ 4211424 w 5354490"/>
              <a:gd name="connsiteY172" fmla="*/ 411794 h 720000"/>
              <a:gd name="connsiteX173" fmla="*/ 4215303 w 5354490"/>
              <a:gd name="connsiteY173" fmla="*/ 414678 h 720000"/>
              <a:gd name="connsiteX174" fmla="*/ 4223359 w 5354490"/>
              <a:gd name="connsiteY174" fmla="*/ 421142 h 720000"/>
              <a:gd name="connsiteX175" fmla="*/ 4226541 w 5354490"/>
              <a:gd name="connsiteY175" fmla="*/ 424126 h 720000"/>
              <a:gd name="connsiteX176" fmla="*/ 4249317 w 5354490"/>
              <a:gd name="connsiteY176" fmla="*/ 447896 h 720000"/>
              <a:gd name="connsiteX177" fmla="*/ 4240266 w 5354490"/>
              <a:gd name="connsiteY177" fmla="*/ 471466 h 720000"/>
              <a:gd name="connsiteX178" fmla="*/ 4233901 w 5354490"/>
              <a:gd name="connsiteY178" fmla="*/ 487975 h 720000"/>
              <a:gd name="connsiteX179" fmla="*/ 4231812 w 5354490"/>
              <a:gd name="connsiteY179" fmla="*/ 492649 h 720000"/>
              <a:gd name="connsiteX180" fmla="*/ 4216099 w 5354490"/>
              <a:gd name="connsiteY180" fmla="*/ 524674 h 720000"/>
              <a:gd name="connsiteX181" fmla="*/ 4205358 w 5354490"/>
              <a:gd name="connsiteY181" fmla="*/ 543271 h 720000"/>
              <a:gd name="connsiteX182" fmla="*/ 4202573 w 5354490"/>
              <a:gd name="connsiteY182" fmla="*/ 547647 h 720000"/>
              <a:gd name="connsiteX183" fmla="*/ 4173632 w 5354490"/>
              <a:gd name="connsiteY183" fmla="*/ 586732 h 720000"/>
              <a:gd name="connsiteX184" fmla="*/ 3970647 w 5354490"/>
              <a:gd name="connsiteY184" fmla="*/ 708564 h 720000"/>
              <a:gd name="connsiteX185" fmla="*/ 3936037 w 5354490"/>
              <a:gd name="connsiteY185" fmla="*/ 715525 h 720000"/>
              <a:gd name="connsiteX186" fmla="*/ 3932259 w 5354490"/>
              <a:gd name="connsiteY186" fmla="*/ 716122 h 720000"/>
              <a:gd name="connsiteX187" fmla="*/ 3922313 w 5354490"/>
              <a:gd name="connsiteY187" fmla="*/ 717316 h 720000"/>
              <a:gd name="connsiteX188" fmla="*/ 3918335 w 5354490"/>
              <a:gd name="connsiteY188" fmla="*/ 717912 h 720000"/>
              <a:gd name="connsiteX189" fmla="*/ 3905107 w 5354490"/>
              <a:gd name="connsiteY189" fmla="*/ 719305 h 720000"/>
              <a:gd name="connsiteX190" fmla="*/ 3899737 w 5354490"/>
              <a:gd name="connsiteY190" fmla="*/ 718608 h 720000"/>
              <a:gd name="connsiteX191" fmla="*/ 3874972 w 5354490"/>
              <a:gd name="connsiteY191" fmla="*/ 720000 h 720000"/>
              <a:gd name="connsiteX192" fmla="*/ 3838573 w 5354490"/>
              <a:gd name="connsiteY192" fmla="*/ 720000 h 720000"/>
              <a:gd name="connsiteX193" fmla="*/ 3813709 w 5354490"/>
              <a:gd name="connsiteY193" fmla="*/ 718608 h 720000"/>
              <a:gd name="connsiteX194" fmla="*/ 3807842 w 5354490"/>
              <a:gd name="connsiteY194" fmla="*/ 717912 h 720000"/>
              <a:gd name="connsiteX195" fmla="*/ 3796404 w 5354490"/>
              <a:gd name="connsiteY195" fmla="*/ 716918 h 720000"/>
              <a:gd name="connsiteX196" fmla="*/ 3790637 w 5354490"/>
              <a:gd name="connsiteY196" fmla="*/ 716122 h 720000"/>
              <a:gd name="connsiteX197" fmla="*/ 3780691 w 5354490"/>
              <a:gd name="connsiteY197" fmla="*/ 714830 h 720000"/>
              <a:gd name="connsiteX198" fmla="*/ 3775022 w 5354490"/>
              <a:gd name="connsiteY198" fmla="*/ 714133 h 720000"/>
              <a:gd name="connsiteX199" fmla="*/ 3769155 w 5354490"/>
              <a:gd name="connsiteY199" fmla="*/ 713138 h 720000"/>
              <a:gd name="connsiteX200" fmla="*/ 3763485 w 5354490"/>
              <a:gd name="connsiteY200" fmla="*/ 712144 h 720000"/>
              <a:gd name="connsiteX201" fmla="*/ 3759507 w 5354490"/>
              <a:gd name="connsiteY201" fmla="*/ 711349 h 720000"/>
              <a:gd name="connsiteX202" fmla="*/ 3753838 w 5354490"/>
              <a:gd name="connsiteY202" fmla="*/ 710353 h 720000"/>
              <a:gd name="connsiteX203" fmla="*/ 3748069 w 5354490"/>
              <a:gd name="connsiteY203" fmla="*/ 709260 h 720000"/>
              <a:gd name="connsiteX204" fmla="*/ 3744291 w 5354490"/>
              <a:gd name="connsiteY204" fmla="*/ 708465 h 720000"/>
              <a:gd name="connsiteX205" fmla="*/ 3729174 w 5354490"/>
              <a:gd name="connsiteY205" fmla="*/ 705381 h 720000"/>
              <a:gd name="connsiteX206" fmla="*/ 3725195 w 5354490"/>
              <a:gd name="connsiteY206" fmla="*/ 704287 h 720000"/>
              <a:gd name="connsiteX207" fmla="*/ 3715250 w 5354490"/>
              <a:gd name="connsiteY207" fmla="*/ 701801 h 720000"/>
              <a:gd name="connsiteX208" fmla="*/ 3711470 w 5354490"/>
              <a:gd name="connsiteY208" fmla="*/ 700707 h 720000"/>
              <a:gd name="connsiteX209" fmla="*/ 3697249 w 5354490"/>
              <a:gd name="connsiteY209" fmla="*/ 696928 h 720000"/>
              <a:gd name="connsiteX210" fmla="*/ 3692375 w 5354490"/>
              <a:gd name="connsiteY210" fmla="*/ 694143 h 720000"/>
              <a:gd name="connsiteX211" fmla="*/ 3647323 w 5354490"/>
              <a:gd name="connsiteY211" fmla="*/ 678926 h 720000"/>
              <a:gd name="connsiteX212" fmla="*/ 3640760 w 5354490"/>
              <a:gd name="connsiteY212" fmla="*/ 677932 h 720000"/>
              <a:gd name="connsiteX213" fmla="*/ 3635986 w 5354490"/>
              <a:gd name="connsiteY213" fmla="*/ 675844 h 720000"/>
              <a:gd name="connsiteX214" fmla="*/ 3631311 w 5354490"/>
              <a:gd name="connsiteY214" fmla="*/ 673357 h 720000"/>
              <a:gd name="connsiteX215" fmla="*/ 3629621 w 5354490"/>
              <a:gd name="connsiteY215" fmla="*/ 672363 h 720000"/>
              <a:gd name="connsiteX216" fmla="*/ 3620372 w 5354490"/>
              <a:gd name="connsiteY216" fmla="*/ 634769 h 720000"/>
              <a:gd name="connsiteX217" fmla="*/ 3660650 w 5354490"/>
              <a:gd name="connsiteY217" fmla="*/ 496827 h 720000"/>
              <a:gd name="connsiteX218" fmla="*/ 3714355 w 5354490"/>
              <a:gd name="connsiteY218" fmla="*/ 404732 h 720000"/>
              <a:gd name="connsiteX219" fmla="*/ 3718631 w 5354490"/>
              <a:gd name="connsiteY219" fmla="*/ 397473 h 720000"/>
              <a:gd name="connsiteX220" fmla="*/ 3719824 w 5354490"/>
              <a:gd name="connsiteY220" fmla="*/ 395881 h 720000"/>
              <a:gd name="connsiteX221" fmla="*/ 3737826 w 5354490"/>
              <a:gd name="connsiteY221" fmla="*/ 374498 h 720000"/>
              <a:gd name="connsiteX222" fmla="*/ 3739020 w 5354490"/>
              <a:gd name="connsiteY222" fmla="*/ 372907 h 720000"/>
              <a:gd name="connsiteX223" fmla="*/ 3770348 w 5354490"/>
              <a:gd name="connsiteY223" fmla="*/ 341778 h 720000"/>
              <a:gd name="connsiteX224" fmla="*/ 3770944 w 5354490"/>
              <a:gd name="connsiteY224" fmla="*/ 341281 h 720000"/>
              <a:gd name="connsiteX225" fmla="*/ 3781685 w 5354490"/>
              <a:gd name="connsiteY225" fmla="*/ 332031 h 720000"/>
              <a:gd name="connsiteX226" fmla="*/ 2881598 w 5354490"/>
              <a:gd name="connsiteY226" fmla="*/ 327756 h 720000"/>
              <a:gd name="connsiteX227" fmla="*/ 2887664 w 5354490"/>
              <a:gd name="connsiteY227" fmla="*/ 337701 h 720000"/>
              <a:gd name="connsiteX228" fmla="*/ 2891046 w 5354490"/>
              <a:gd name="connsiteY228" fmla="*/ 393693 h 720000"/>
              <a:gd name="connsiteX229" fmla="*/ 2898107 w 5354490"/>
              <a:gd name="connsiteY229" fmla="*/ 433972 h 720000"/>
              <a:gd name="connsiteX230" fmla="*/ 2892836 w 5354490"/>
              <a:gd name="connsiteY230" fmla="*/ 458636 h 720000"/>
              <a:gd name="connsiteX231" fmla="*/ 2889752 w 5354490"/>
              <a:gd name="connsiteY231" fmla="*/ 464405 h 720000"/>
              <a:gd name="connsiteX232" fmla="*/ 2888659 w 5354490"/>
              <a:gd name="connsiteY232" fmla="*/ 465697 h 720000"/>
              <a:gd name="connsiteX233" fmla="*/ 2883884 w 5354490"/>
              <a:gd name="connsiteY233" fmla="*/ 471963 h 720000"/>
              <a:gd name="connsiteX234" fmla="*/ 2882890 w 5354490"/>
              <a:gd name="connsiteY234" fmla="*/ 473356 h 720000"/>
              <a:gd name="connsiteX235" fmla="*/ 2878316 w 5354490"/>
              <a:gd name="connsiteY235" fmla="*/ 478030 h 720000"/>
              <a:gd name="connsiteX236" fmla="*/ 2848480 w 5354490"/>
              <a:gd name="connsiteY236" fmla="*/ 532629 h 720000"/>
              <a:gd name="connsiteX237" fmla="*/ 2846988 w 5354490"/>
              <a:gd name="connsiteY237" fmla="*/ 538995 h 720000"/>
              <a:gd name="connsiteX238" fmla="*/ 2844700 w 5354490"/>
              <a:gd name="connsiteY238" fmla="*/ 543669 h 720000"/>
              <a:gd name="connsiteX239" fmla="*/ 2829285 w 5354490"/>
              <a:gd name="connsiteY239" fmla="*/ 581859 h 720000"/>
              <a:gd name="connsiteX240" fmla="*/ 2825306 w 5354490"/>
              <a:gd name="connsiteY240" fmla="*/ 596578 h 720000"/>
              <a:gd name="connsiteX241" fmla="*/ 2831772 w 5354490"/>
              <a:gd name="connsiteY241" fmla="*/ 603640 h 720000"/>
              <a:gd name="connsiteX242" fmla="*/ 2834656 w 5354490"/>
              <a:gd name="connsiteY242" fmla="*/ 605032 h 720000"/>
              <a:gd name="connsiteX243" fmla="*/ 2844601 w 5354490"/>
              <a:gd name="connsiteY243" fmla="*/ 608613 h 720000"/>
              <a:gd name="connsiteX244" fmla="*/ 2992886 w 5354490"/>
              <a:gd name="connsiteY244" fmla="*/ 616967 h 720000"/>
              <a:gd name="connsiteX245" fmla="*/ 3002136 w 5354490"/>
              <a:gd name="connsiteY245" fmla="*/ 615077 h 720000"/>
              <a:gd name="connsiteX246" fmla="*/ 3012081 w 5354490"/>
              <a:gd name="connsiteY246" fmla="*/ 615077 h 720000"/>
              <a:gd name="connsiteX247" fmla="*/ 3043906 w 5354490"/>
              <a:gd name="connsiteY247" fmla="*/ 609706 h 720000"/>
              <a:gd name="connsiteX248" fmla="*/ 3111733 w 5354490"/>
              <a:gd name="connsiteY248" fmla="*/ 581661 h 720000"/>
              <a:gd name="connsiteX249" fmla="*/ 3121678 w 5354490"/>
              <a:gd name="connsiteY249" fmla="*/ 574002 h 720000"/>
              <a:gd name="connsiteX250" fmla="*/ 3154101 w 5354490"/>
              <a:gd name="connsiteY250" fmla="*/ 550532 h 720000"/>
              <a:gd name="connsiteX251" fmla="*/ 3157880 w 5354490"/>
              <a:gd name="connsiteY251" fmla="*/ 547150 h 720000"/>
              <a:gd name="connsiteX252" fmla="*/ 3165637 w 5354490"/>
              <a:gd name="connsiteY252" fmla="*/ 540884 h 720000"/>
              <a:gd name="connsiteX253" fmla="*/ 3169118 w 5354490"/>
              <a:gd name="connsiteY253" fmla="*/ 537603 h 720000"/>
              <a:gd name="connsiteX254" fmla="*/ 3196368 w 5354490"/>
              <a:gd name="connsiteY254" fmla="*/ 508861 h 720000"/>
              <a:gd name="connsiteX255" fmla="*/ 3199353 w 5354490"/>
              <a:gd name="connsiteY255" fmla="*/ 504883 h 720000"/>
              <a:gd name="connsiteX256" fmla="*/ 3204126 w 5354490"/>
              <a:gd name="connsiteY256" fmla="*/ 499214 h 720000"/>
              <a:gd name="connsiteX257" fmla="*/ 3207109 w 5354490"/>
              <a:gd name="connsiteY257" fmla="*/ 495335 h 720000"/>
              <a:gd name="connsiteX258" fmla="*/ 3209795 w 5354490"/>
              <a:gd name="connsiteY258" fmla="*/ 491654 h 720000"/>
              <a:gd name="connsiteX259" fmla="*/ 3212480 w 5354490"/>
              <a:gd name="connsiteY259" fmla="*/ 487876 h 720000"/>
              <a:gd name="connsiteX260" fmla="*/ 3213674 w 5354490"/>
              <a:gd name="connsiteY260" fmla="*/ 485887 h 720000"/>
              <a:gd name="connsiteX261" fmla="*/ 3222525 w 5354490"/>
              <a:gd name="connsiteY261" fmla="*/ 474847 h 720000"/>
              <a:gd name="connsiteX262" fmla="*/ 3252361 w 5354490"/>
              <a:gd name="connsiteY262" fmla="*/ 398169 h 720000"/>
              <a:gd name="connsiteX263" fmla="*/ 3267676 w 5354490"/>
              <a:gd name="connsiteY263" fmla="*/ 390809 h 720000"/>
              <a:gd name="connsiteX264" fmla="*/ 3289358 w 5354490"/>
              <a:gd name="connsiteY264" fmla="*/ 400754 h 720000"/>
              <a:gd name="connsiteX265" fmla="*/ 3301093 w 5354490"/>
              <a:gd name="connsiteY265" fmla="*/ 407816 h 720000"/>
              <a:gd name="connsiteX266" fmla="*/ 3304673 w 5354490"/>
              <a:gd name="connsiteY266" fmla="*/ 410302 h 720000"/>
              <a:gd name="connsiteX267" fmla="*/ 3306662 w 5354490"/>
              <a:gd name="connsiteY267" fmla="*/ 411794 h 720000"/>
              <a:gd name="connsiteX268" fmla="*/ 3310541 w 5354490"/>
              <a:gd name="connsiteY268" fmla="*/ 414678 h 720000"/>
              <a:gd name="connsiteX269" fmla="*/ 3318597 w 5354490"/>
              <a:gd name="connsiteY269" fmla="*/ 421142 h 720000"/>
              <a:gd name="connsiteX270" fmla="*/ 3321779 w 5354490"/>
              <a:gd name="connsiteY270" fmla="*/ 424126 h 720000"/>
              <a:gd name="connsiteX271" fmla="*/ 3344555 w 5354490"/>
              <a:gd name="connsiteY271" fmla="*/ 447896 h 720000"/>
              <a:gd name="connsiteX272" fmla="*/ 3335504 w 5354490"/>
              <a:gd name="connsiteY272" fmla="*/ 471466 h 720000"/>
              <a:gd name="connsiteX273" fmla="*/ 3329139 w 5354490"/>
              <a:gd name="connsiteY273" fmla="*/ 487975 h 720000"/>
              <a:gd name="connsiteX274" fmla="*/ 3327050 w 5354490"/>
              <a:gd name="connsiteY274" fmla="*/ 492649 h 720000"/>
              <a:gd name="connsiteX275" fmla="*/ 3311337 w 5354490"/>
              <a:gd name="connsiteY275" fmla="*/ 524674 h 720000"/>
              <a:gd name="connsiteX276" fmla="*/ 3300596 w 5354490"/>
              <a:gd name="connsiteY276" fmla="*/ 543271 h 720000"/>
              <a:gd name="connsiteX277" fmla="*/ 3297811 w 5354490"/>
              <a:gd name="connsiteY277" fmla="*/ 547647 h 720000"/>
              <a:gd name="connsiteX278" fmla="*/ 3268870 w 5354490"/>
              <a:gd name="connsiteY278" fmla="*/ 586732 h 720000"/>
              <a:gd name="connsiteX279" fmla="*/ 3065885 w 5354490"/>
              <a:gd name="connsiteY279" fmla="*/ 708564 h 720000"/>
              <a:gd name="connsiteX280" fmla="*/ 3031275 w 5354490"/>
              <a:gd name="connsiteY280" fmla="*/ 715525 h 720000"/>
              <a:gd name="connsiteX281" fmla="*/ 3027497 w 5354490"/>
              <a:gd name="connsiteY281" fmla="*/ 716122 h 720000"/>
              <a:gd name="connsiteX282" fmla="*/ 3017551 w 5354490"/>
              <a:gd name="connsiteY282" fmla="*/ 717316 h 720000"/>
              <a:gd name="connsiteX283" fmla="*/ 3013573 w 5354490"/>
              <a:gd name="connsiteY283" fmla="*/ 717912 h 720000"/>
              <a:gd name="connsiteX284" fmla="*/ 3000345 w 5354490"/>
              <a:gd name="connsiteY284" fmla="*/ 719305 h 720000"/>
              <a:gd name="connsiteX285" fmla="*/ 2994975 w 5354490"/>
              <a:gd name="connsiteY285" fmla="*/ 718608 h 720000"/>
              <a:gd name="connsiteX286" fmla="*/ 2970210 w 5354490"/>
              <a:gd name="connsiteY286" fmla="*/ 720000 h 720000"/>
              <a:gd name="connsiteX287" fmla="*/ 2933811 w 5354490"/>
              <a:gd name="connsiteY287" fmla="*/ 720000 h 720000"/>
              <a:gd name="connsiteX288" fmla="*/ 2908947 w 5354490"/>
              <a:gd name="connsiteY288" fmla="*/ 718608 h 720000"/>
              <a:gd name="connsiteX289" fmla="*/ 2903080 w 5354490"/>
              <a:gd name="connsiteY289" fmla="*/ 717912 h 720000"/>
              <a:gd name="connsiteX290" fmla="*/ 2891642 w 5354490"/>
              <a:gd name="connsiteY290" fmla="*/ 716918 h 720000"/>
              <a:gd name="connsiteX291" fmla="*/ 2885875 w 5354490"/>
              <a:gd name="connsiteY291" fmla="*/ 716122 h 720000"/>
              <a:gd name="connsiteX292" fmla="*/ 2875929 w 5354490"/>
              <a:gd name="connsiteY292" fmla="*/ 714830 h 720000"/>
              <a:gd name="connsiteX293" fmla="*/ 2870260 w 5354490"/>
              <a:gd name="connsiteY293" fmla="*/ 714133 h 720000"/>
              <a:gd name="connsiteX294" fmla="*/ 2864393 w 5354490"/>
              <a:gd name="connsiteY294" fmla="*/ 713138 h 720000"/>
              <a:gd name="connsiteX295" fmla="*/ 2858723 w 5354490"/>
              <a:gd name="connsiteY295" fmla="*/ 712144 h 720000"/>
              <a:gd name="connsiteX296" fmla="*/ 2854745 w 5354490"/>
              <a:gd name="connsiteY296" fmla="*/ 711349 h 720000"/>
              <a:gd name="connsiteX297" fmla="*/ 2849076 w 5354490"/>
              <a:gd name="connsiteY297" fmla="*/ 710353 h 720000"/>
              <a:gd name="connsiteX298" fmla="*/ 2843307 w 5354490"/>
              <a:gd name="connsiteY298" fmla="*/ 709260 h 720000"/>
              <a:gd name="connsiteX299" fmla="*/ 2839529 w 5354490"/>
              <a:gd name="connsiteY299" fmla="*/ 708465 h 720000"/>
              <a:gd name="connsiteX300" fmla="*/ 2824412 w 5354490"/>
              <a:gd name="connsiteY300" fmla="*/ 705381 h 720000"/>
              <a:gd name="connsiteX301" fmla="*/ 2820433 w 5354490"/>
              <a:gd name="connsiteY301" fmla="*/ 704287 h 720000"/>
              <a:gd name="connsiteX302" fmla="*/ 2810488 w 5354490"/>
              <a:gd name="connsiteY302" fmla="*/ 701801 h 720000"/>
              <a:gd name="connsiteX303" fmla="*/ 2806708 w 5354490"/>
              <a:gd name="connsiteY303" fmla="*/ 700707 h 720000"/>
              <a:gd name="connsiteX304" fmla="*/ 2792487 w 5354490"/>
              <a:gd name="connsiteY304" fmla="*/ 696928 h 720000"/>
              <a:gd name="connsiteX305" fmla="*/ 2787613 w 5354490"/>
              <a:gd name="connsiteY305" fmla="*/ 694143 h 720000"/>
              <a:gd name="connsiteX306" fmla="*/ 2742561 w 5354490"/>
              <a:gd name="connsiteY306" fmla="*/ 678926 h 720000"/>
              <a:gd name="connsiteX307" fmla="*/ 2735998 w 5354490"/>
              <a:gd name="connsiteY307" fmla="*/ 677932 h 720000"/>
              <a:gd name="connsiteX308" fmla="*/ 2731224 w 5354490"/>
              <a:gd name="connsiteY308" fmla="*/ 675844 h 720000"/>
              <a:gd name="connsiteX309" fmla="*/ 2726549 w 5354490"/>
              <a:gd name="connsiteY309" fmla="*/ 673357 h 720000"/>
              <a:gd name="connsiteX310" fmla="*/ 2724859 w 5354490"/>
              <a:gd name="connsiteY310" fmla="*/ 672363 h 720000"/>
              <a:gd name="connsiteX311" fmla="*/ 2715610 w 5354490"/>
              <a:gd name="connsiteY311" fmla="*/ 634769 h 720000"/>
              <a:gd name="connsiteX312" fmla="*/ 2755888 w 5354490"/>
              <a:gd name="connsiteY312" fmla="*/ 496827 h 720000"/>
              <a:gd name="connsiteX313" fmla="*/ 2809593 w 5354490"/>
              <a:gd name="connsiteY313" fmla="*/ 404732 h 720000"/>
              <a:gd name="connsiteX314" fmla="*/ 2813869 w 5354490"/>
              <a:gd name="connsiteY314" fmla="*/ 397473 h 720000"/>
              <a:gd name="connsiteX315" fmla="*/ 2815062 w 5354490"/>
              <a:gd name="connsiteY315" fmla="*/ 395881 h 720000"/>
              <a:gd name="connsiteX316" fmla="*/ 2833064 w 5354490"/>
              <a:gd name="connsiteY316" fmla="*/ 374498 h 720000"/>
              <a:gd name="connsiteX317" fmla="*/ 2834258 w 5354490"/>
              <a:gd name="connsiteY317" fmla="*/ 372907 h 720000"/>
              <a:gd name="connsiteX318" fmla="*/ 2865586 w 5354490"/>
              <a:gd name="connsiteY318" fmla="*/ 341778 h 720000"/>
              <a:gd name="connsiteX319" fmla="*/ 2866182 w 5354490"/>
              <a:gd name="connsiteY319" fmla="*/ 341281 h 720000"/>
              <a:gd name="connsiteX320" fmla="*/ 2876923 w 5354490"/>
              <a:gd name="connsiteY320" fmla="*/ 332031 h 720000"/>
              <a:gd name="connsiteX321" fmla="*/ 1976836 w 5354490"/>
              <a:gd name="connsiteY321" fmla="*/ 327756 h 720000"/>
              <a:gd name="connsiteX322" fmla="*/ 1982903 w 5354490"/>
              <a:gd name="connsiteY322" fmla="*/ 337701 h 720000"/>
              <a:gd name="connsiteX323" fmla="*/ 1986284 w 5354490"/>
              <a:gd name="connsiteY323" fmla="*/ 393693 h 720000"/>
              <a:gd name="connsiteX324" fmla="*/ 1993345 w 5354490"/>
              <a:gd name="connsiteY324" fmla="*/ 433972 h 720000"/>
              <a:gd name="connsiteX325" fmla="*/ 1988074 w 5354490"/>
              <a:gd name="connsiteY325" fmla="*/ 458636 h 720000"/>
              <a:gd name="connsiteX326" fmla="*/ 1984991 w 5354490"/>
              <a:gd name="connsiteY326" fmla="*/ 464405 h 720000"/>
              <a:gd name="connsiteX327" fmla="*/ 1983898 w 5354490"/>
              <a:gd name="connsiteY327" fmla="*/ 465697 h 720000"/>
              <a:gd name="connsiteX328" fmla="*/ 1979123 w 5354490"/>
              <a:gd name="connsiteY328" fmla="*/ 471963 h 720000"/>
              <a:gd name="connsiteX329" fmla="*/ 1978129 w 5354490"/>
              <a:gd name="connsiteY329" fmla="*/ 473356 h 720000"/>
              <a:gd name="connsiteX330" fmla="*/ 1973555 w 5354490"/>
              <a:gd name="connsiteY330" fmla="*/ 478030 h 720000"/>
              <a:gd name="connsiteX331" fmla="*/ 1943718 w 5354490"/>
              <a:gd name="connsiteY331" fmla="*/ 532629 h 720000"/>
              <a:gd name="connsiteX332" fmla="*/ 1942226 w 5354490"/>
              <a:gd name="connsiteY332" fmla="*/ 538995 h 720000"/>
              <a:gd name="connsiteX333" fmla="*/ 1939939 w 5354490"/>
              <a:gd name="connsiteY333" fmla="*/ 543669 h 720000"/>
              <a:gd name="connsiteX334" fmla="*/ 1924523 w 5354490"/>
              <a:gd name="connsiteY334" fmla="*/ 581859 h 720000"/>
              <a:gd name="connsiteX335" fmla="*/ 1920545 w 5354490"/>
              <a:gd name="connsiteY335" fmla="*/ 596578 h 720000"/>
              <a:gd name="connsiteX336" fmla="*/ 1927010 w 5354490"/>
              <a:gd name="connsiteY336" fmla="*/ 603640 h 720000"/>
              <a:gd name="connsiteX337" fmla="*/ 1929894 w 5354490"/>
              <a:gd name="connsiteY337" fmla="*/ 605032 h 720000"/>
              <a:gd name="connsiteX338" fmla="*/ 1939839 w 5354490"/>
              <a:gd name="connsiteY338" fmla="*/ 608613 h 720000"/>
              <a:gd name="connsiteX339" fmla="*/ 2088124 w 5354490"/>
              <a:gd name="connsiteY339" fmla="*/ 616967 h 720000"/>
              <a:gd name="connsiteX340" fmla="*/ 2097374 w 5354490"/>
              <a:gd name="connsiteY340" fmla="*/ 615077 h 720000"/>
              <a:gd name="connsiteX341" fmla="*/ 2107319 w 5354490"/>
              <a:gd name="connsiteY341" fmla="*/ 615077 h 720000"/>
              <a:gd name="connsiteX342" fmla="*/ 2139144 w 5354490"/>
              <a:gd name="connsiteY342" fmla="*/ 609706 h 720000"/>
              <a:gd name="connsiteX343" fmla="*/ 2206971 w 5354490"/>
              <a:gd name="connsiteY343" fmla="*/ 581661 h 720000"/>
              <a:gd name="connsiteX344" fmla="*/ 2216917 w 5354490"/>
              <a:gd name="connsiteY344" fmla="*/ 574002 h 720000"/>
              <a:gd name="connsiteX345" fmla="*/ 2249339 w 5354490"/>
              <a:gd name="connsiteY345" fmla="*/ 550532 h 720000"/>
              <a:gd name="connsiteX346" fmla="*/ 2253118 w 5354490"/>
              <a:gd name="connsiteY346" fmla="*/ 547150 h 720000"/>
              <a:gd name="connsiteX347" fmla="*/ 2260876 w 5354490"/>
              <a:gd name="connsiteY347" fmla="*/ 540884 h 720000"/>
              <a:gd name="connsiteX348" fmla="*/ 2264356 w 5354490"/>
              <a:gd name="connsiteY348" fmla="*/ 537603 h 720000"/>
              <a:gd name="connsiteX349" fmla="*/ 2291607 w 5354490"/>
              <a:gd name="connsiteY349" fmla="*/ 508861 h 720000"/>
              <a:gd name="connsiteX350" fmla="*/ 2294591 w 5354490"/>
              <a:gd name="connsiteY350" fmla="*/ 504883 h 720000"/>
              <a:gd name="connsiteX351" fmla="*/ 2299365 w 5354490"/>
              <a:gd name="connsiteY351" fmla="*/ 499214 h 720000"/>
              <a:gd name="connsiteX352" fmla="*/ 2302348 w 5354490"/>
              <a:gd name="connsiteY352" fmla="*/ 495335 h 720000"/>
              <a:gd name="connsiteX353" fmla="*/ 2305033 w 5354490"/>
              <a:gd name="connsiteY353" fmla="*/ 491654 h 720000"/>
              <a:gd name="connsiteX354" fmla="*/ 2307719 w 5354490"/>
              <a:gd name="connsiteY354" fmla="*/ 487876 h 720000"/>
              <a:gd name="connsiteX355" fmla="*/ 2308912 w 5354490"/>
              <a:gd name="connsiteY355" fmla="*/ 485887 h 720000"/>
              <a:gd name="connsiteX356" fmla="*/ 2317763 w 5354490"/>
              <a:gd name="connsiteY356" fmla="*/ 474847 h 720000"/>
              <a:gd name="connsiteX357" fmla="*/ 2347599 w 5354490"/>
              <a:gd name="connsiteY357" fmla="*/ 398169 h 720000"/>
              <a:gd name="connsiteX358" fmla="*/ 2362915 w 5354490"/>
              <a:gd name="connsiteY358" fmla="*/ 390809 h 720000"/>
              <a:gd name="connsiteX359" fmla="*/ 2384596 w 5354490"/>
              <a:gd name="connsiteY359" fmla="*/ 400754 h 720000"/>
              <a:gd name="connsiteX360" fmla="*/ 2396331 w 5354490"/>
              <a:gd name="connsiteY360" fmla="*/ 407816 h 720000"/>
              <a:gd name="connsiteX361" fmla="*/ 2399912 w 5354490"/>
              <a:gd name="connsiteY361" fmla="*/ 410302 h 720000"/>
              <a:gd name="connsiteX362" fmla="*/ 2401901 w 5354490"/>
              <a:gd name="connsiteY362" fmla="*/ 411794 h 720000"/>
              <a:gd name="connsiteX363" fmla="*/ 2405780 w 5354490"/>
              <a:gd name="connsiteY363" fmla="*/ 414678 h 720000"/>
              <a:gd name="connsiteX364" fmla="*/ 2413835 w 5354490"/>
              <a:gd name="connsiteY364" fmla="*/ 421142 h 720000"/>
              <a:gd name="connsiteX365" fmla="*/ 2417018 w 5354490"/>
              <a:gd name="connsiteY365" fmla="*/ 424126 h 720000"/>
              <a:gd name="connsiteX366" fmla="*/ 2439793 w 5354490"/>
              <a:gd name="connsiteY366" fmla="*/ 447896 h 720000"/>
              <a:gd name="connsiteX367" fmla="*/ 2430743 w 5354490"/>
              <a:gd name="connsiteY367" fmla="*/ 471466 h 720000"/>
              <a:gd name="connsiteX368" fmla="*/ 2424378 w 5354490"/>
              <a:gd name="connsiteY368" fmla="*/ 487975 h 720000"/>
              <a:gd name="connsiteX369" fmla="*/ 2422288 w 5354490"/>
              <a:gd name="connsiteY369" fmla="*/ 492649 h 720000"/>
              <a:gd name="connsiteX370" fmla="*/ 2406575 w 5354490"/>
              <a:gd name="connsiteY370" fmla="*/ 524674 h 720000"/>
              <a:gd name="connsiteX371" fmla="*/ 2395834 w 5354490"/>
              <a:gd name="connsiteY371" fmla="*/ 543271 h 720000"/>
              <a:gd name="connsiteX372" fmla="*/ 2393050 w 5354490"/>
              <a:gd name="connsiteY372" fmla="*/ 547647 h 720000"/>
              <a:gd name="connsiteX373" fmla="*/ 2364108 w 5354490"/>
              <a:gd name="connsiteY373" fmla="*/ 586732 h 720000"/>
              <a:gd name="connsiteX374" fmla="*/ 2161123 w 5354490"/>
              <a:gd name="connsiteY374" fmla="*/ 708564 h 720000"/>
              <a:gd name="connsiteX375" fmla="*/ 2126514 w 5354490"/>
              <a:gd name="connsiteY375" fmla="*/ 715525 h 720000"/>
              <a:gd name="connsiteX376" fmla="*/ 2122735 w 5354490"/>
              <a:gd name="connsiteY376" fmla="*/ 716122 h 720000"/>
              <a:gd name="connsiteX377" fmla="*/ 2112790 w 5354490"/>
              <a:gd name="connsiteY377" fmla="*/ 717316 h 720000"/>
              <a:gd name="connsiteX378" fmla="*/ 2108812 w 5354490"/>
              <a:gd name="connsiteY378" fmla="*/ 717912 h 720000"/>
              <a:gd name="connsiteX379" fmla="*/ 2095583 w 5354490"/>
              <a:gd name="connsiteY379" fmla="*/ 719305 h 720000"/>
              <a:gd name="connsiteX380" fmla="*/ 2090213 w 5354490"/>
              <a:gd name="connsiteY380" fmla="*/ 718608 h 720000"/>
              <a:gd name="connsiteX381" fmla="*/ 2065449 w 5354490"/>
              <a:gd name="connsiteY381" fmla="*/ 720000 h 720000"/>
              <a:gd name="connsiteX382" fmla="*/ 2029049 w 5354490"/>
              <a:gd name="connsiteY382" fmla="*/ 720000 h 720000"/>
              <a:gd name="connsiteX383" fmla="*/ 2004185 w 5354490"/>
              <a:gd name="connsiteY383" fmla="*/ 718608 h 720000"/>
              <a:gd name="connsiteX384" fmla="*/ 1998318 w 5354490"/>
              <a:gd name="connsiteY384" fmla="*/ 717912 h 720000"/>
              <a:gd name="connsiteX385" fmla="*/ 1986881 w 5354490"/>
              <a:gd name="connsiteY385" fmla="*/ 716918 h 720000"/>
              <a:gd name="connsiteX386" fmla="*/ 1981113 w 5354490"/>
              <a:gd name="connsiteY386" fmla="*/ 716122 h 720000"/>
              <a:gd name="connsiteX387" fmla="*/ 1971168 w 5354490"/>
              <a:gd name="connsiteY387" fmla="*/ 714830 h 720000"/>
              <a:gd name="connsiteX388" fmla="*/ 1965498 w 5354490"/>
              <a:gd name="connsiteY388" fmla="*/ 714133 h 720000"/>
              <a:gd name="connsiteX389" fmla="*/ 1959631 w 5354490"/>
              <a:gd name="connsiteY389" fmla="*/ 713138 h 720000"/>
              <a:gd name="connsiteX390" fmla="*/ 1953961 w 5354490"/>
              <a:gd name="connsiteY390" fmla="*/ 712144 h 720000"/>
              <a:gd name="connsiteX391" fmla="*/ 1949983 w 5354490"/>
              <a:gd name="connsiteY391" fmla="*/ 711349 h 720000"/>
              <a:gd name="connsiteX392" fmla="*/ 1944314 w 5354490"/>
              <a:gd name="connsiteY392" fmla="*/ 710353 h 720000"/>
              <a:gd name="connsiteX393" fmla="*/ 1938546 w 5354490"/>
              <a:gd name="connsiteY393" fmla="*/ 709260 h 720000"/>
              <a:gd name="connsiteX394" fmla="*/ 1934767 w 5354490"/>
              <a:gd name="connsiteY394" fmla="*/ 708465 h 720000"/>
              <a:gd name="connsiteX395" fmla="*/ 1919650 w 5354490"/>
              <a:gd name="connsiteY395" fmla="*/ 705381 h 720000"/>
              <a:gd name="connsiteX396" fmla="*/ 1915672 w 5354490"/>
              <a:gd name="connsiteY396" fmla="*/ 704287 h 720000"/>
              <a:gd name="connsiteX397" fmla="*/ 1905726 w 5354490"/>
              <a:gd name="connsiteY397" fmla="*/ 701801 h 720000"/>
              <a:gd name="connsiteX398" fmla="*/ 1901947 w 5354490"/>
              <a:gd name="connsiteY398" fmla="*/ 700707 h 720000"/>
              <a:gd name="connsiteX399" fmla="*/ 1887726 w 5354490"/>
              <a:gd name="connsiteY399" fmla="*/ 696928 h 720000"/>
              <a:gd name="connsiteX400" fmla="*/ 1882851 w 5354490"/>
              <a:gd name="connsiteY400" fmla="*/ 694143 h 720000"/>
              <a:gd name="connsiteX401" fmla="*/ 1837799 w 5354490"/>
              <a:gd name="connsiteY401" fmla="*/ 678926 h 720000"/>
              <a:gd name="connsiteX402" fmla="*/ 1831236 w 5354490"/>
              <a:gd name="connsiteY402" fmla="*/ 677932 h 720000"/>
              <a:gd name="connsiteX403" fmla="*/ 1826462 w 5354490"/>
              <a:gd name="connsiteY403" fmla="*/ 675844 h 720000"/>
              <a:gd name="connsiteX404" fmla="*/ 1821787 w 5354490"/>
              <a:gd name="connsiteY404" fmla="*/ 673357 h 720000"/>
              <a:gd name="connsiteX405" fmla="*/ 1820097 w 5354490"/>
              <a:gd name="connsiteY405" fmla="*/ 672363 h 720000"/>
              <a:gd name="connsiteX406" fmla="*/ 1810848 w 5354490"/>
              <a:gd name="connsiteY406" fmla="*/ 634769 h 720000"/>
              <a:gd name="connsiteX407" fmla="*/ 1851127 w 5354490"/>
              <a:gd name="connsiteY407" fmla="*/ 496827 h 720000"/>
              <a:gd name="connsiteX408" fmla="*/ 1904832 w 5354490"/>
              <a:gd name="connsiteY408" fmla="*/ 404732 h 720000"/>
              <a:gd name="connsiteX409" fmla="*/ 1909107 w 5354490"/>
              <a:gd name="connsiteY409" fmla="*/ 397473 h 720000"/>
              <a:gd name="connsiteX410" fmla="*/ 1910301 w 5354490"/>
              <a:gd name="connsiteY410" fmla="*/ 395881 h 720000"/>
              <a:gd name="connsiteX411" fmla="*/ 1928303 w 5354490"/>
              <a:gd name="connsiteY411" fmla="*/ 374498 h 720000"/>
              <a:gd name="connsiteX412" fmla="*/ 1929496 w 5354490"/>
              <a:gd name="connsiteY412" fmla="*/ 372907 h 720000"/>
              <a:gd name="connsiteX413" fmla="*/ 1960824 w 5354490"/>
              <a:gd name="connsiteY413" fmla="*/ 341778 h 720000"/>
              <a:gd name="connsiteX414" fmla="*/ 1961421 w 5354490"/>
              <a:gd name="connsiteY414" fmla="*/ 341281 h 720000"/>
              <a:gd name="connsiteX415" fmla="*/ 1972162 w 5354490"/>
              <a:gd name="connsiteY415" fmla="*/ 332031 h 720000"/>
              <a:gd name="connsiteX416" fmla="*/ 1072074 w 5354490"/>
              <a:gd name="connsiteY416" fmla="*/ 327756 h 720000"/>
              <a:gd name="connsiteX417" fmla="*/ 1078141 w 5354490"/>
              <a:gd name="connsiteY417" fmla="*/ 337701 h 720000"/>
              <a:gd name="connsiteX418" fmla="*/ 1081522 w 5354490"/>
              <a:gd name="connsiteY418" fmla="*/ 393693 h 720000"/>
              <a:gd name="connsiteX419" fmla="*/ 1088583 w 5354490"/>
              <a:gd name="connsiteY419" fmla="*/ 433972 h 720000"/>
              <a:gd name="connsiteX420" fmla="*/ 1083312 w 5354490"/>
              <a:gd name="connsiteY420" fmla="*/ 458636 h 720000"/>
              <a:gd name="connsiteX421" fmla="*/ 1080229 w 5354490"/>
              <a:gd name="connsiteY421" fmla="*/ 464405 h 720000"/>
              <a:gd name="connsiteX422" fmla="*/ 1079136 w 5354490"/>
              <a:gd name="connsiteY422" fmla="*/ 465697 h 720000"/>
              <a:gd name="connsiteX423" fmla="*/ 1074361 w 5354490"/>
              <a:gd name="connsiteY423" fmla="*/ 471963 h 720000"/>
              <a:gd name="connsiteX424" fmla="*/ 1073367 w 5354490"/>
              <a:gd name="connsiteY424" fmla="*/ 473356 h 720000"/>
              <a:gd name="connsiteX425" fmla="*/ 1068792 w 5354490"/>
              <a:gd name="connsiteY425" fmla="*/ 478030 h 720000"/>
              <a:gd name="connsiteX426" fmla="*/ 1038956 w 5354490"/>
              <a:gd name="connsiteY426" fmla="*/ 532629 h 720000"/>
              <a:gd name="connsiteX427" fmla="*/ 1037464 w 5354490"/>
              <a:gd name="connsiteY427" fmla="*/ 538995 h 720000"/>
              <a:gd name="connsiteX428" fmla="*/ 1035177 w 5354490"/>
              <a:gd name="connsiteY428" fmla="*/ 543669 h 720000"/>
              <a:gd name="connsiteX429" fmla="*/ 1019761 w 5354490"/>
              <a:gd name="connsiteY429" fmla="*/ 581859 h 720000"/>
              <a:gd name="connsiteX430" fmla="*/ 1015783 w 5354490"/>
              <a:gd name="connsiteY430" fmla="*/ 596578 h 720000"/>
              <a:gd name="connsiteX431" fmla="*/ 1022248 w 5354490"/>
              <a:gd name="connsiteY431" fmla="*/ 603640 h 720000"/>
              <a:gd name="connsiteX432" fmla="*/ 1025132 w 5354490"/>
              <a:gd name="connsiteY432" fmla="*/ 605032 h 720000"/>
              <a:gd name="connsiteX433" fmla="*/ 1035077 w 5354490"/>
              <a:gd name="connsiteY433" fmla="*/ 608613 h 720000"/>
              <a:gd name="connsiteX434" fmla="*/ 1183362 w 5354490"/>
              <a:gd name="connsiteY434" fmla="*/ 616967 h 720000"/>
              <a:gd name="connsiteX435" fmla="*/ 1192612 w 5354490"/>
              <a:gd name="connsiteY435" fmla="*/ 615077 h 720000"/>
              <a:gd name="connsiteX436" fmla="*/ 1202557 w 5354490"/>
              <a:gd name="connsiteY436" fmla="*/ 615077 h 720000"/>
              <a:gd name="connsiteX437" fmla="*/ 1234383 w 5354490"/>
              <a:gd name="connsiteY437" fmla="*/ 609706 h 720000"/>
              <a:gd name="connsiteX438" fmla="*/ 1302209 w 5354490"/>
              <a:gd name="connsiteY438" fmla="*/ 581661 h 720000"/>
              <a:gd name="connsiteX439" fmla="*/ 1312155 w 5354490"/>
              <a:gd name="connsiteY439" fmla="*/ 574002 h 720000"/>
              <a:gd name="connsiteX440" fmla="*/ 1344577 w 5354490"/>
              <a:gd name="connsiteY440" fmla="*/ 550532 h 720000"/>
              <a:gd name="connsiteX441" fmla="*/ 1348356 w 5354490"/>
              <a:gd name="connsiteY441" fmla="*/ 547150 h 720000"/>
              <a:gd name="connsiteX442" fmla="*/ 1356114 w 5354490"/>
              <a:gd name="connsiteY442" fmla="*/ 540884 h 720000"/>
              <a:gd name="connsiteX443" fmla="*/ 1359594 w 5354490"/>
              <a:gd name="connsiteY443" fmla="*/ 537603 h 720000"/>
              <a:gd name="connsiteX444" fmla="*/ 1386845 w 5354490"/>
              <a:gd name="connsiteY444" fmla="*/ 508861 h 720000"/>
              <a:gd name="connsiteX445" fmla="*/ 1389829 w 5354490"/>
              <a:gd name="connsiteY445" fmla="*/ 504883 h 720000"/>
              <a:gd name="connsiteX446" fmla="*/ 1394603 w 5354490"/>
              <a:gd name="connsiteY446" fmla="*/ 499214 h 720000"/>
              <a:gd name="connsiteX447" fmla="*/ 1397586 w 5354490"/>
              <a:gd name="connsiteY447" fmla="*/ 495335 h 720000"/>
              <a:gd name="connsiteX448" fmla="*/ 1400271 w 5354490"/>
              <a:gd name="connsiteY448" fmla="*/ 491654 h 720000"/>
              <a:gd name="connsiteX449" fmla="*/ 1402957 w 5354490"/>
              <a:gd name="connsiteY449" fmla="*/ 487876 h 720000"/>
              <a:gd name="connsiteX450" fmla="*/ 1404150 w 5354490"/>
              <a:gd name="connsiteY450" fmla="*/ 485887 h 720000"/>
              <a:gd name="connsiteX451" fmla="*/ 1413001 w 5354490"/>
              <a:gd name="connsiteY451" fmla="*/ 474847 h 720000"/>
              <a:gd name="connsiteX452" fmla="*/ 1442837 w 5354490"/>
              <a:gd name="connsiteY452" fmla="*/ 398169 h 720000"/>
              <a:gd name="connsiteX453" fmla="*/ 1458153 w 5354490"/>
              <a:gd name="connsiteY453" fmla="*/ 390809 h 720000"/>
              <a:gd name="connsiteX454" fmla="*/ 1479834 w 5354490"/>
              <a:gd name="connsiteY454" fmla="*/ 400754 h 720000"/>
              <a:gd name="connsiteX455" fmla="*/ 1491569 w 5354490"/>
              <a:gd name="connsiteY455" fmla="*/ 407816 h 720000"/>
              <a:gd name="connsiteX456" fmla="*/ 1495149 w 5354490"/>
              <a:gd name="connsiteY456" fmla="*/ 410302 h 720000"/>
              <a:gd name="connsiteX457" fmla="*/ 1497139 w 5354490"/>
              <a:gd name="connsiteY457" fmla="*/ 411794 h 720000"/>
              <a:gd name="connsiteX458" fmla="*/ 1501018 w 5354490"/>
              <a:gd name="connsiteY458" fmla="*/ 414678 h 720000"/>
              <a:gd name="connsiteX459" fmla="*/ 1509073 w 5354490"/>
              <a:gd name="connsiteY459" fmla="*/ 421142 h 720000"/>
              <a:gd name="connsiteX460" fmla="*/ 1512256 w 5354490"/>
              <a:gd name="connsiteY460" fmla="*/ 424126 h 720000"/>
              <a:gd name="connsiteX461" fmla="*/ 1535031 w 5354490"/>
              <a:gd name="connsiteY461" fmla="*/ 447896 h 720000"/>
              <a:gd name="connsiteX462" fmla="*/ 1525981 w 5354490"/>
              <a:gd name="connsiteY462" fmla="*/ 471466 h 720000"/>
              <a:gd name="connsiteX463" fmla="*/ 1519616 w 5354490"/>
              <a:gd name="connsiteY463" fmla="*/ 487975 h 720000"/>
              <a:gd name="connsiteX464" fmla="*/ 1517526 w 5354490"/>
              <a:gd name="connsiteY464" fmla="*/ 492649 h 720000"/>
              <a:gd name="connsiteX465" fmla="*/ 1501813 w 5354490"/>
              <a:gd name="connsiteY465" fmla="*/ 524674 h 720000"/>
              <a:gd name="connsiteX466" fmla="*/ 1491072 w 5354490"/>
              <a:gd name="connsiteY466" fmla="*/ 543271 h 720000"/>
              <a:gd name="connsiteX467" fmla="*/ 1488288 w 5354490"/>
              <a:gd name="connsiteY467" fmla="*/ 547647 h 720000"/>
              <a:gd name="connsiteX468" fmla="*/ 1459346 w 5354490"/>
              <a:gd name="connsiteY468" fmla="*/ 586732 h 720000"/>
              <a:gd name="connsiteX469" fmla="*/ 1256362 w 5354490"/>
              <a:gd name="connsiteY469" fmla="*/ 708564 h 720000"/>
              <a:gd name="connsiteX470" fmla="*/ 1221752 w 5354490"/>
              <a:gd name="connsiteY470" fmla="*/ 715525 h 720000"/>
              <a:gd name="connsiteX471" fmla="*/ 1217973 w 5354490"/>
              <a:gd name="connsiteY471" fmla="*/ 716122 h 720000"/>
              <a:gd name="connsiteX472" fmla="*/ 1208028 w 5354490"/>
              <a:gd name="connsiteY472" fmla="*/ 717316 h 720000"/>
              <a:gd name="connsiteX473" fmla="*/ 1204050 w 5354490"/>
              <a:gd name="connsiteY473" fmla="*/ 717912 h 720000"/>
              <a:gd name="connsiteX474" fmla="*/ 1190821 w 5354490"/>
              <a:gd name="connsiteY474" fmla="*/ 719305 h 720000"/>
              <a:gd name="connsiteX475" fmla="*/ 1185451 w 5354490"/>
              <a:gd name="connsiteY475" fmla="*/ 718608 h 720000"/>
              <a:gd name="connsiteX476" fmla="*/ 1160687 w 5354490"/>
              <a:gd name="connsiteY476" fmla="*/ 720000 h 720000"/>
              <a:gd name="connsiteX477" fmla="*/ 1124287 w 5354490"/>
              <a:gd name="connsiteY477" fmla="*/ 720000 h 720000"/>
              <a:gd name="connsiteX478" fmla="*/ 1099423 w 5354490"/>
              <a:gd name="connsiteY478" fmla="*/ 718608 h 720000"/>
              <a:gd name="connsiteX479" fmla="*/ 1093556 w 5354490"/>
              <a:gd name="connsiteY479" fmla="*/ 717912 h 720000"/>
              <a:gd name="connsiteX480" fmla="*/ 1082119 w 5354490"/>
              <a:gd name="connsiteY480" fmla="*/ 716918 h 720000"/>
              <a:gd name="connsiteX481" fmla="*/ 1076351 w 5354490"/>
              <a:gd name="connsiteY481" fmla="*/ 716122 h 720000"/>
              <a:gd name="connsiteX482" fmla="*/ 1066406 w 5354490"/>
              <a:gd name="connsiteY482" fmla="*/ 714830 h 720000"/>
              <a:gd name="connsiteX483" fmla="*/ 1060736 w 5354490"/>
              <a:gd name="connsiteY483" fmla="*/ 714133 h 720000"/>
              <a:gd name="connsiteX484" fmla="*/ 1054869 w 5354490"/>
              <a:gd name="connsiteY484" fmla="*/ 713138 h 720000"/>
              <a:gd name="connsiteX485" fmla="*/ 1049199 w 5354490"/>
              <a:gd name="connsiteY485" fmla="*/ 712144 h 720000"/>
              <a:gd name="connsiteX486" fmla="*/ 1045221 w 5354490"/>
              <a:gd name="connsiteY486" fmla="*/ 711349 h 720000"/>
              <a:gd name="connsiteX487" fmla="*/ 1039553 w 5354490"/>
              <a:gd name="connsiteY487" fmla="*/ 710353 h 720000"/>
              <a:gd name="connsiteX488" fmla="*/ 1033784 w 5354490"/>
              <a:gd name="connsiteY488" fmla="*/ 709260 h 720000"/>
              <a:gd name="connsiteX489" fmla="*/ 1030005 w 5354490"/>
              <a:gd name="connsiteY489" fmla="*/ 708465 h 720000"/>
              <a:gd name="connsiteX490" fmla="*/ 1014888 w 5354490"/>
              <a:gd name="connsiteY490" fmla="*/ 705381 h 720000"/>
              <a:gd name="connsiteX491" fmla="*/ 1010910 w 5354490"/>
              <a:gd name="connsiteY491" fmla="*/ 704287 h 720000"/>
              <a:gd name="connsiteX492" fmla="*/ 1000964 w 5354490"/>
              <a:gd name="connsiteY492" fmla="*/ 701801 h 720000"/>
              <a:gd name="connsiteX493" fmla="*/ 997185 w 5354490"/>
              <a:gd name="connsiteY493" fmla="*/ 700707 h 720000"/>
              <a:gd name="connsiteX494" fmla="*/ 982964 w 5354490"/>
              <a:gd name="connsiteY494" fmla="*/ 696928 h 720000"/>
              <a:gd name="connsiteX495" fmla="*/ 978090 w 5354490"/>
              <a:gd name="connsiteY495" fmla="*/ 694143 h 720000"/>
              <a:gd name="connsiteX496" fmla="*/ 933037 w 5354490"/>
              <a:gd name="connsiteY496" fmla="*/ 678926 h 720000"/>
              <a:gd name="connsiteX497" fmla="*/ 926474 w 5354490"/>
              <a:gd name="connsiteY497" fmla="*/ 677932 h 720000"/>
              <a:gd name="connsiteX498" fmla="*/ 921700 w 5354490"/>
              <a:gd name="connsiteY498" fmla="*/ 675844 h 720000"/>
              <a:gd name="connsiteX499" fmla="*/ 917026 w 5354490"/>
              <a:gd name="connsiteY499" fmla="*/ 673357 h 720000"/>
              <a:gd name="connsiteX500" fmla="*/ 915335 w 5354490"/>
              <a:gd name="connsiteY500" fmla="*/ 672363 h 720000"/>
              <a:gd name="connsiteX501" fmla="*/ 906086 w 5354490"/>
              <a:gd name="connsiteY501" fmla="*/ 634769 h 720000"/>
              <a:gd name="connsiteX502" fmla="*/ 946365 w 5354490"/>
              <a:gd name="connsiteY502" fmla="*/ 496827 h 720000"/>
              <a:gd name="connsiteX503" fmla="*/ 1000070 w 5354490"/>
              <a:gd name="connsiteY503" fmla="*/ 404732 h 720000"/>
              <a:gd name="connsiteX504" fmla="*/ 1004345 w 5354490"/>
              <a:gd name="connsiteY504" fmla="*/ 397473 h 720000"/>
              <a:gd name="connsiteX505" fmla="*/ 1005539 w 5354490"/>
              <a:gd name="connsiteY505" fmla="*/ 395881 h 720000"/>
              <a:gd name="connsiteX506" fmla="*/ 1023541 w 5354490"/>
              <a:gd name="connsiteY506" fmla="*/ 374498 h 720000"/>
              <a:gd name="connsiteX507" fmla="*/ 1024734 w 5354490"/>
              <a:gd name="connsiteY507" fmla="*/ 372907 h 720000"/>
              <a:gd name="connsiteX508" fmla="*/ 1056062 w 5354490"/>
              <a:gd name="connsiteY508" fmla="*/ 341778 h 720000"/>
              <a:gd name="connsiteX509" fmla="*/ 1056659 w 5354490"/>
              <a:gd name="connsiteY509" fmla="*/ 341281 h 720000"/>
              <a:gd name="connsiteX510" fmla="*/ 1067400 w 5354490"/>
              <a:gd name="connsiteY510" fmla="*/ 332031 h 720000"/>
              <a:gd name="connsiteX511" fmla="*/ 167312 w 5354490"/>
              <a:gd name="connsiteY511" fmla="*/ 327756 h 720000"/>
              <a:gd name="connsiteX512" fmla="*/ 173379 w 5354490"/>
              <a:gd name="connsiteY512" fmla="*/ 337701 h 720000"/>
              <a:gd name="connsiteX513" fmla="*/ 176761 w 5354490"/>
              <a:gd name="connsiteY513" fmla="*/ 393693 h 720000"/>
              <a:gd name="connsiteX514" fmla="*/ 183821 w 5354490"/>
              <a:gd name="connsiteY514" fmla="*/ 433972 h 720000"/>
              <a:gd name="connsiteX515" fmla="*/ 178550 w 5354490"/>
              <a:gd name="connsiteY515" fmla="*/ 458636 h 720000"/>
              <a:gd name="connsiteX516" fmla="*/ 175467 w 5354490"/>
              <a:gd name="connsiteY516" fmla="*/ 464405 h 720000"/>
              <a:gd name="connsiteX517" fmla="*/ 174374 w 5354490"/>
              <a:gd name="connsiteY517" fmla="*/ 465697 h 720000"/>
              <a:gd name="connsiteX518" fmla="*/ 169599 w 5354490"/>
              <a:gd name="connsiteY518" fmla="*/ 471963 h 720000"/>
              <a:gd name="connsiteX519" fmla="*/ 168605 w 5354490"/>
              <a:gd name="connsiteY519" fmla="*/ 473356 h 720000"/>
              <a:gd name="connsiteX520" fmla="*/ 164031 w 5354490"/>
              <a:gd name="connsiteY520" fmla="*/ 478030 h 720000"/>
              <a:gd name="connsiteX521" fmla="*/ 134194 w 5354490"/>
              <a:gd name="connsiteY521" fmla="*/ 532629 h 720000"/>
              <a:gd name="connsiteX522" fmla="*/ 132702 w 5354490"/>
              <a:gd name="connsiteY522" fmla="*/ 538995 h 720000"/>
              <a:gd name="connsiteX523" fmla="*/ 130415 w 5354490"/>
              <a:gd name="connsiteY523" fmla="*/ 543669 h 720000"/>
              <a:gd name="connsiteX524" fmla="*/ 114999 w 5354490"/>
              <a:gd name="connsiteY524" fmla="*/ 581859 h 720000"/>
              <a:gd name="connsiteX525" fmla="*/ 111021 w 5354490"/>
              <a:gd name="connsiteY525" fmla="*/ 596578 h 720000"/>
              <a:gd name="connsiteX526" fmla="*/ 117486 w 5354490"/>
              <a:gd name="connsiteY526" fmla="*/ 603640 h 720000"/>
              <a:gd name="connsiteX527" fmla="*/ 120370 w 5354490"/>
              <a:gd name="connsiteY527" fmla="*/ 605032 h 720000"/>
              <a:gd name="connsiteX528" fmla="*/ 130315 w 5354490"/>
              <a:gd name="connsiteY528" fmla="*/ 608613 h 720000"/>
              <a:gd name="connsiteX529" fmla="*/ 278600 w 5354490"/>
              <a:gd name="connsiteY529" fmla="*/ 616967 h 720000"/>
              <a:gd name="connsiteX530" fmla="*/ 287850 w 5354490"/>
              <a:gd name="connsiteY530" fmla="*/ 615077 h 720000"/>
              <a:gd name="connsiteX531" fmla="*/ 297796 w 5354490"/>
              <a:gd name="connsiteY531" fmla="*/ 615077 h 720000"/>
              <a:gd name="connsiteX532" fmla="*/ 329621 w 5354490"/>
              <a:gd name="connsiteY532" fmla="*/ 609706 h 720000"/>
              <a:gd name="connsiteX533" fmla="*/ 397448 w 5354490"/>
              <a:gd name="connsiteY533" fmla="*/ 581661 h 720000"/>
              <a:gd name="connsiteX534" fmla="*/ 407393 w 5354490"/>
              <a:gd name="connsiteY534" fmla="*/ 574002 h 720000"/>
              <a:gd name="connsiteX535" fmla="*/ 439815 w 5354490"/>
              <a:gd name="connsiteY535" fmla="*/ 550532 h 720000"/>
              <a:gd name="connsiteX536" fmla="*/ 443594 w 5354490"/>
              <a:gd name="connsiteY536" fmla="*/ 547150 h 720000"/>
              <a:gd name="connsiteX537" fmla="*/ 451352 w 5354490"/>
              <a:gd name="connsiteY537" fmla="*/ 540884 h 720000"/>
              <a:gd name="connsiteX538" fmla="*/ 454832 w 5354490"/>
              <a:gd name="connsiteY538" fmla="*/ 537603 h 720000"/>
              <a:gd name="connsiteX539" fmla="*/ 482083 w 5354490"/>
              <a:gd name="connsiteY539" fmla="*/ 508861 h 720000"/>
              <a:gd name="connsiteX540" fmla="*/ 485067 w 5354490"/>
              <a:gd name="connsiteY540" fmla="*/ 504883 h 720000"/>
              <a:gd name="connsiteX541" fmla="*/ 489841 w 5354490"/>
              <a:gd name="connsiteY541" fmla="*/ 499214 h 720000"/>
              <a:gd name="connsiteX542" fmla="*/ 492824 w 5354490"/>
              <a:gd name="connsiteY542" fmla="*/ 495335 h 720000"/>
              <a:gd name="connsiteX543" fmla="*/ 495509 w 5354490"/>
              <a:gd name="connsiteY543" fmla="*/ 491654 h 720000"/>
              <a:gd name="connsiteX544" fmla="*/ 498195 w 5354490"/>
              <a:gd name="connsiteY544" fmla="*/ 487876 h 720000"/>
              <a:gd name="connsiteX545" fmla="*/ 499388 w 5354490"/>
              <a:gd name="connsiteY545" fmla="*/ 485887 h 720000"/>
              <a:gd name="connsiteX546" fmla="*/ 508240 w 5354490"/>
              <a:gd name="connsiteY546" fmla="*/ 474847 h 720000"/>
              <a:gd name="connsiteX547" fmla="*/ 538076 w 5354490"/>
              <a:gd name="connsiteY547" fmla="*/ 398169 h 720000"/>
              <a:gd name="connsiteX548" fmla="*/ 553391 w 5354490"/>
              <a:gd name="connsiteY548" fmla="*/ 390809 h 720000"/>
              <a:gd name="connsiteX549" fmla="*/ 575072 w 5354490"/>
              <a:gd name="connsiteY549" fmla="*/ 400754 h 720000"/>
              <a:gd name="connsiteX550" fmla="*/ 586807 w 5354490"/>
              <a:gd name="connsiteY550" fmla="*/ 407816 h 720000"/>
              <a:gd name="connsiteX551" fmla="*/ 590388 w 5354490"/>
              <a:gd name="connsiteY551" fmla="*/ 410302 h 720000"/>
              <a:gd name="connsiteX552" fmla="*/ 592377 w 5354490"/>
              <a:gd name="connsiteY552" fmla="*/ 411794 h 720000"/>
              <a:gd name="connsiteX553" fmla="*/ 596256 w 5354490"/>
              <a:gd name="connsiteY553" fmla="*/ 414678 h 720000"/>
              <a:gd name="connsiteX554" fmla="*/ 604311 w 5354490"/>
              <a:gd name="connsiteY554" fmla="*/ 421142 h 720000"/>
              <a:gd name="connsiteX555" fmla="*/ 607494 w 5354490"/>
              <a:gd name="connsiteY555" fmla="*/ 424126 h 720000"/>
              <a:gd name="connsiteX556" fmla="*/ 630269 w 5354490"/>
              <a:gd name="connsiteY556" fmla="*/ 447896 h 720000"/>
              <a:gd name="connsiteX557" fmla="*/ 621219 w 5354490"/>
              <a:gd name="connsiteY557" fmla="*/ 471466 h 720000"/>
              <a:gd name="connsiteX558" fmla="*/ 614854 w 5354490"/>
              <a:gd name="connsiteY558" fmla="*/ 487975 h 720000"/>
              <a:gd name="connsiteX559" fmla="*/ 612765 w 5354490"/>
              <a:gd name="connsiteY559" fmla="*/ 492649 h 720000"/>
              <a:gd name="connsiteX560" fmla="*/ 597051 w 5354490"/>
              <a:gd name="connsiteY560" fmla="*/ 524674 h 720000"/>
              <a:gd name="connsiteX561" fmla="*/ 586310 w 5354490"/>
              <a:gd name="connsiteY561" fmla="*/ 543271 h 720000"/>
              <a:gd name="connsiteX562" fmla="*/ 583526 w 5354490"/>
              <a:gd name="connsiteY562" fmla="*/ 547647 h 720000"/>
              <a:gd name="connsiteX563" fmla="*/ 554584 w 5354490"/>
              <a:gd name="connsiteY563" fmla="*/ 586732 h 720000"/>
              <a:gd name="connsiteX564" fmla="*/ 351600 w 5354490"/>
              <a:gd name="connsiteY564" fmla="*/ 708564 h 720000"/>
              <a:gd name="connsiteX565" fmla="*/ 316990 w 5354490"/>
              <a:gd name="connsiteY565" fmla="*/ 715525 h 720000"/>
              <a:gd name="connsiteX566" fmla="*/ 313211 w 5354490"/>
              <a:gd name="connsiteY566" fmla="*/ 716122 h 720000"/>
              <a:gd name="connsiteX567" fmla="*/ 303266 w 5354490"/>
              <a:gd name="connsiteY567" fmla="*/ 717316 h 720000"/>
              <a:gd name="connsiteX568" fmla="*/ 299288 w 5354490"/>
              <a:gd name="connsiteY568" fmla="*/ 717912 h 720000"/>
              <a:gd name="connsiteX569" fmla="*/ 286059 w 5354490"/>
              <a:gd name="connsiteY569" fmla="*/ 719305 h 720000"/>
              <a:gd name="connsiteX570" fmla="*/ 280689 w 5354490"/>
              <a:gd name="connsiteY570" fmla="*/ 718608 h 720000"/>
              <a:gd name="connsiteX571" fmla="*/ 255925 w 5354490"/>
              <a:gd name="connsiteY571" fmla="*/ 720000 h 720000"/>
              <a:gd name="connsiteX572" fmla="*/ 219525 w 5354490"/>
              <a:gd name="connsiteY572" fmla="*/ 720000 h 720000"/>
              <a:gd name="connsiteX573" fmla="*/ 194661 w 5354490"/>
              <a:gd name="connsiteY573" fmla="*/ 718608 h 720000"/>
              <a:gd name="connsiteX574" fmla="*/ 188794 w 5354490"/>
              <a:gd name="connsiteY574" fmla="*/ 717912 h 720000"/>
              <a:gd name="connsiteX575" fmla="*/ 177357 w 5354490"/>
              <a:gd name="connsiteY575" fmla="*/ 716918 h 720000"/>
              <a:gd name="connsiteX576" fmla="*/ 171589 w 5354490"/>
              <a:gd name="connsiteY576" fmla="*/ 716122 h 720000"/>
              <a:gd name="connsiteX577" fmla="*/ 161644 w 5354490"/>
              <a:gd name="connsiteY577" fmla="*/ 714830 h 720000"/>
              <a:gd name="connsiteX578" fmla="*/ 155974 w 5354490"/>
              <a:gd name="connsiteY578" fmla="*/ 714133 h 720000"/>
              <a:gd name="connsiteX579" fmla="*/ 150107 w 5354490"/>
              <a:gd name="connsiteY579" fmla="*/ 713138 h 720000"/>
              <a:gd name="connsiteX580" fmla="*/ 144437 w 5354490"/>
              <a:gd name="connsiteY580" fmla="*/ 712144 h 720000"/>
              <a:gd name="connsiteX581" fmla="*/ 140459 w 5354490"/>
              <a:gd name="connsiteY581" fmla="*/ 711349 h 720000"/>
              <a:gd name="connsiteX582" fmla="*/ 134791 w 5354490"/>
              <a:gd name="connsiteY582" fmla="*/ 710353 h 720000"/>
              <a:gd name="connsiteX583" fmla="*/ 129022 w 5354490"/>
              <a:gd name="connsiteY583" fmla="*/ 709260 h 720000"/>
              <a:gd name="connsiteX584" fmla="*/ 125243 w 5354490"/>
              <a:gd name="connsiteY584" fmla="*/ 708465 h 720000"/>
              <a:gd name="connsiteX585" fmla="*/ 110126 w 5354490"/>
              <a:gd name="connsiteY585" fmla="*/ 705381 h 720000"/>
              <a:gd name="connsiteX586" fmla="*/ 106148 w 5354490"/>
              <a:gd name="connsiteY586" fmla="*/ 704287 h 720000"/>
              <a:gd name="connsiteX587" fmla="*/ 96203 w 5354490"/>
              <a:gd name="connsiteY587" fmla="*/ 701801 h 720000"/>
              <a:gd name="connsiteX588" fmla="*/ 92423 w 5354490"/>
              <a:gd name="connsiteY588" fmla="*/ 700707 h 720000"/>
              <a:gd name="connsiteX589" fmla="*/ 78202 w 5354490"/>
              <a:gd name="connsiteY589" fmla="*/ 696928 h 720000"/>
              <a:gd name="connsiteX590" fmla="*/ 73328 w 5354490"/>
              <a:gd name="connsiteY590" fmla="*/ 694143 h 720000"/>
              <a:gd name="connsiteX591" fmla="*/ 28276 w 5354490"/>
              <a:gd name="connsiteY591" fmla="*/ 678926 h 720000"/>
              <a:gd name="connsiteX592" fmla="*/ 21712 w 5354490"/>
              <a:gd name="connsiteY592" fmla="*/ 677932 h 720000"/>
              <a:gd name="connsiteX593" fmla="*/ 16938 w 5354490"/>
              <a:gd name="connsiteY593" fmla="*/ 675844 h 720000"/>
              <a:gd name="connsiteX594" fmla="*/ 12264 w 5354490"/>
              <a:gd name="connsiteY594" fmla="*/ 673357 h 720000"/>
              <a:gd name="connsiteX595" fmla="*/ 10573 w 5354490"/>
              <a:gd name="connsiteY595" fmla="*/ 672363 h 720000"/>
              <a:gd name="connsiteX596" fmla="*/ 1324 w 5354490"/>
              <a:gd name="connsiteY596" fmla="*/ 634769 h 720000"/>
              <a:gd name="connsiteX597" fmla="*/ 41603 w 5354490"/>
              <a:gd name="connsiteY597" fmla="*/ 496827 h 720000"/>
              <a:gd name="connsiteX598" fmla="*/ 95308 w 5354490"/>
              <a:gd name="connsiteY598" fmla="*/ 404732 h 720000"/>
              <a:gd name="connsiteX599" fmla="*/ 99584 w 5354490"/>
              <a:gd name="connsiteY599" fmla="*/ 397473 h 720000"/>
              <a:gd name="connsiteX600" fmla="*/ 100777 w 5354490"/>
              <a:gd name="connsiteY600" fmla="*/ 395881 h 720000"/>
              <a:gd name="connsiteX601" fmla="*/ 118779 w 5354490"/>
              <a:gd name="connsiteY601" fmla="*/ 374498 h 720000"/>
              <a:gd name="connsiteX602" fmla="*/ 119972 w 5354490"/>
              <a:gd name="connsiteY602" fmla="*/ 372907 h 720000"/>
              <a:gd name="connsiteX603" fmla="*/ 151301 w 5354490"/>
              <a:gd name="connsiteY603" fmla="*/ 341778 h 720000"/>
              <a:gd name="connsiteX604" fmla="*/ 151897 w 5354490"/>
              <a:gd name="connsiteY604" fmla="*/ 341281 h 720000"/>
              <a:gd name="connsiteX605" fmla="*/ 162638 w 5354490"/>
              <a:gd name="connsiteY605" fmla="*/ 332031 h 720000"/>
              <a:gd name="connsiteX606" fmla="*/ 4918372 w 5354490"/>
              <a:gd name="connsiteY606" fmla="*/ 251276 h 720000"/>
              <a:gd name="connsiteX607" fmla="*/ 4926626 w 5354490"/>
              <a:gd name="connsiteY607" fmla="*/ 251276 h 720000"/>
              <a:gd name="connsiteX608" fmla="*/ 4958950 w 5354490"/>
              <a:gd name="connsiteY608" fmla="*/ 251276 h 720000"/>
              <a:gd name="connsiteX609" fmla="*/ 4967304 w 5354490"/>
              <a:gd name="connsiteY609" fmla="*/ 251276 h 720000"/>
              <a:gd name="connsiteX610" fmla="*/ 4987195 w 5354490"/>
              <a:gd name="connsiteY610" fmla="*/ 252867 h 720000"/>
              <a:gd name="connsiteX611" fmla="*/ 4991670 w 5354490"/>
              <a:gd name="connsiteY611" fmla="*/ 252867 h 720000"/>
              <a:gd name="connsiteX612" fmla="*/ 5002510 w 5354490"/>
              <a:gd name="connsiteY612" fmla="*/ 254259 h 720000"/>
              <a:gd name="connsiteX613" fmla="*/ 5008875 w 5354490"/>
              <a:gd name="connsiteY613" fmla="*/ 254856 h 720000"/>
              <a:gd name="connsiteX614" fmla="*/ 5017726 w 5354490"/>
              <a:gd name="connsiteY614" fmla="*/ 256149 h 720000"/>
              <a:gd name="connsiteX615" fmla="*/ 5022301 w 5354490"/>
              <a:gd name="connsiteY615" fmla="*/ 256745 h 720000"/>
              <a:gd name="connsiteX616" fmla="*/ 5031252 w 5354490"/>
              <a:gd name="connsiteY616" fmla="*/ 257939 h 720000"/>
              <a:gd name="connsiteX617" fmla="*/ 5035727 w 5354490"/>
              <a:gd name="connsiteY617" fmla="*/ 258734 h 720000"/>
              <a:gd name="connsiteX618" fmla="*/ 5040799 w 5354490"/>
              <a:gd name="connsiteY618" fmla="*/ 259829 h 720000"/>
              <a:gd name="connsiteX619" fmla="*/ 5044977 w 5354490"/>
              <a:gd name="connsiteY619" fmla="*/ 261022 h 720000"/>
              <a:gd name="connsiteX620" fmla="*/ 5052734 w 5354490"/>
              <a:gd name="connsiteY620" fmla="*/ 264403 h 720000"/>
              <a:gd name="connsiteX621" fmla="*/ 5084957 w 5354490"/>
              <a:gd name="connsiteY621" fmla="*/ 272559 h 720000"/>
              <a:gd name="connsiteX622" fmla="*/ 5090526 w 5354490"/>
              <a:gd name="connsiteY622" fmla="*/ 272559 h 720000"/>
              <a:gd name="connsiteX623" fmla="*/ 5097388 w 5354490"/>
              <a:gd name="connsiteY623" fmla="*/ 274946 h 720000"/>
              <a:gd name="connsiteX624" fmla="*/ 5101964 w 5354490"/>
              <a:gd name="connsiteY624" fmla="*/ 276736 h 720000"/>
              <a:gd name="connsiteX625" fmla="*/ 5133789 w 5354490"/>
              <a:gd name="connsiteY625" fmla="*/ 292350 h 720000"/>
              <a:gd name="connsiteX626" fmla="*/ 5277201 w 5354490"/>
              <a:gd name="connsiteY626" fmla="*/ 429098 h 720000"/>
              <a:gd name="connsiteX627" fmla="*/ 5353780 w 5354490"/>
              <a:gd name="connsiteY627" fmla="*/ 651179 h 720000"/>
              <a:gd name="connsiteX628" fmla="*/ 5354119 w 5354490"/>
              <a:gd name="connsiteY628" fmla="*/ 652551 h 720000"/>
              <a:gd name="connsiteX629" fmla="*/ 5340453 w 5354490"/>
              <a:gd name="connsiteY629" fmla="*/ 673358 h 720000"/>
              <a:gd name="connsiteX630" fmla="*/ 5303755 w 5354490"/>
              <a:gd name="connsiteY630" fmla="*/ 686983 h 720000"/>
              <a:gd name="connsiteX631" fmla="*/ 5195151 w 5354490"/>
              <a:gd name="connsiteY631" fmla="*/ 713338 h 720000"/>
              <a:gd name="connsiteX632" fmla="*/ 4974364 w 5354490"/>
              <a:gd name="connsiteY632" fmla="*/ 698519 h 720000"/>
              <a:gd name="connsiteX633" fmla="*/ 4964419 w 5354490"/>
              <a:gd name="connsiteY633" fmla="*/ 696132 h 720000"/>
              <a:gd name="connsiteX634" fmla="*/ 4959447 w 5354490"/>
              <a:gd name="connsiteY634" fmla="*/ 692353 h 720000"/>
              <a:gd name="connsiteX635" fmla="*/ 4963524 w 5354490"/>
              <a:gd name="connsiteY635" fmla="*/ 686585 h 720000"/>
              <a:gd name="connsiteX636" fmla="*/ 4965214 w 5354490"/>
              <a:gd name="connsiteY636" fmla="*/ 685690 h 720000"/>
              <a:gd name="connsiteX637" fmla="*/ 5038513 w 5354490"/>
              <a:gd name="connsiteY637" fmla="*/ 637256 h 720000"/>
              <a:gd name="connsiteX638" fmla="*/ 5066259 w 5354490"/>
              <a:gd name="connsiteY638" fmla="*/ 615475 h 720000"/>
              <a:gd name="connsiteX639" fmla="*/ 5075409 w 5354490"/>
              <a:gd name="connsiteY639" fmla="*/ 616967 h 720000"/>
              <a:gd name="connsiteX640" fmla="*/ 5096693 w 5354490"/>
              <a:gd name="connsiteY640" fmla="*/ 617961 h 720000"/>
              <a:gd name="connsiteX641" fmla="*/ 5130905 w 5354490"/>
              <a:gd name="connsiteY641" fmla="*/ 617961 h 720000"/>
              <a:gd name="connsiteX642" fmla="*/ 5152187 w 5354490"/>
              <a:gd name="connsiteY642" fmla="*/ 616967 h 720000"/>
              <a:gd name="connsiteX643" fmla="*/ 5165315 w 5354490"/>
              <a:gd name="connsiteY643" fmla="*/ 615972 h 720000"/>
              <a:gd name="connsiteX644" fmla="*/ 5177051 w 5354490"/>
              <a:gd name="connsiteY644" fmla="*/ 614978 h 720000"/>
              <a:gd name="connsiteX645" fmla="*/ 5184511 w 5354490"/>
              <a:gd name="connsiteY645" fmla="*/ 614183 h 720000"/>
              <a:gd name="connsiteX646" fmla="*/ 5194456 w 5354490"/>
              <a:gd name="connsiteY646" fmla="*/ 613088 h 720000"/>
              <a:gd name="connsiteX647" fmla="*/ 5199925 w 5354490"/>
              <a:gd name="connsiteY647" fmla="*/ 612293 h 720000"/>
              <a:gd name="connsiteX648" fmla="*/ 5204002 w 5354490"/>
              <a:gd name="connsiteY648" fmla="*/ 611497 h 720000"/>
              <a:gd name="connsiteX649" fmla="*/ 5235728 w 5354490"/>
              <a:gd name="connsiteY649" fmla="*/ 606624 h 720000"/>
              <a:gd name="connsiteX650" fmla="*/ 5243983 w 5354490"/>
              <a:gd name="connsiteY650" fmla="*/ 592600 h 720000"/>
              <a:gd name="connsiteX651" fmla="*/ 5241994 w 5354490"/>
              <a:gd name="connsiteY651" fmla="*/ 585241 h 720000"/>
              <a:gd name="connsiteX652" fmla="*/ 5210666 w 5354490"/>
              <a:gd name="connsiteY652" fmla="*/ 511745 h 720000"/>
              <a:gd name="connsiteX653" fmla="*/ 5204202 w 5354490"/>
              <a:gd name="connsiteY653" fmla="*/ 502496 h 720000"/>
              <a:gd name="connsiteX654" fmla="*/ 5201218 w 5354490"/>
              <a:gd name="connsiteY654" fmla="*/ 497126 h 720000"/>
              <a:gd name="connsiteX655" fmla="*/ 5191272 w 5354490"/>
              <a:gd name="connsiteY655" fmla="*/ 481312 h 720000"/>
              <a:gd name="connsiteX656" fmla="*/ 5190278 w 5354490"/>
              <a:gd name="connsiteY656" fmla="*/ 479820 h 720000"/>
              <a:gd name="connsiteX657" fmla="*/ 5187395 w 5354490"/>
              <a:gd name="connsiteY657" fmla="*/ 475644 h 720000"/>
              <a:gd name="connsiteX658" fmla="*/ 5186399 w 5354490"/>
              <a:gd name="connsiteY658" fmla="*/ 474152 h 720000"/>
              <a:gd name="connsiteX659" fmla="*/ 5183416 w 5354490"/>
              <a:gd name="connsiteY659" fmla="*/ 470173 h 720000"/>
              <a:gd name="connsiteX660" fmla="*/ 5178841 w 5354490"/>
              <a:gd name="connsiteY660" fmla="*/ 464604 h 720000"/>
              <a:gd name="connsiteX661" fmla="*/ 5173471 w 5354490"/>
              <a:gd name="connsiteY661" fmla="*/ 457741 h 720000"/>
              <a:gd name="connsiteX662" fmla="*/ 5169393 w 5354490"/>
              <a:gd name="connsiteY662" fmla="*/ 453167 h 720000"/>
              <a:gd name="connsiteX663" fmla="*/ 5164321 w 5354490"/>
              <a:gd name="connsiteY663" fmla="*/ 447199 h 720000"/>
              <a:gd name="connsiteX664" fmla="*/ 5139358 w 5354490"/>
              <a:gd name="connsiteY664" fmla="*/ 422236 h 720000"/>
              <a:gd name="connsiteX665" fmla="*/ 5135380 w 5354490"/>
              <a:gd name="connsiteY665" fmla="*/ 418955 h 720000"/>
              <a:gd name="connsiteX666" fmla="*/ 5110815 w 5354490"/>
              <a:gd name="connsiteY666" fmla="*/ 401152 h 720000"/>
              <a:gd name="connsiteX667" fmla="*/ 5106638 w 5354490"/>
              <a:gd name="connsiteY667" fmla="*/ 398468 h 720000"/>
              <a:gd name="connsiteX668" fmla="*/ 5097588 w 5354490"/>
              <a:gd name="connsiteY668" fmla="*/ 393395 h 720000"/>
              <a:gd name="connsiteX669" fmla="*/ 5069143 w 5354490"/>
              <a:gd name="connsiteY669" fmla="*/ 378278 h 720000"/>
              <a:gd name="connsiteX670" fmla="*/ 4871231 w 5354490"/>
              <a:gd name="connsiteY670" fmla="*/ 358387 h 720000"/>
              <a:gd name="connsiteX671" fmla="*/ 4829660 w 5354490"/>
              <a:gd name="connsiteY671" fmla="*/ 369128 h 720000"/>
              <a:gd name="connsiteX672" fmla="*/ 4819715 w 5354490"/>
              <a:gd name="connsiteY672" fmla="*/ 362663 h 720000"/>
              <a:gd name="connsiteX673" fmla="*/ 4818719 w 5354490"/>
              <a:gd name="connsiteY673" fmla="*/ 351326 h 720000"/>
              <a:gd name="connsiteX674" fmla="*/ 4818719 w 5354490"/>
              <a:gd name="connsiteY674" fmla="*/ 341381 h 720000"/>
              <a:gd name="connsiteX675" fmla="*/ 4820012 w 5354490"/>
              <a:gd name="connsiteY675" fmla="*/ 322783 h 720000"/>
              <a:gd name="connsiteX676" fmla="*/ 4820709 w 5354490"/>
              <a:gd name="connsiteY676" fmla="*/ 316518 h 720000"/>
              <a:gd name="connsiteX677" fmla="*/ 4821902 w 5354490"/>
              <a:gd name="connsiteY677" fmla="*/ 305577 h 720000"/>
              <a:gd name="connsiteX678" fmla="*/ 4822698 w 5354490"/>
              <a:gd name="connsiteY678" fmla="*/ 301301 h 720000"/>
              <a:gd name="connsiteX679" fmla="*/ 4823592 w 5354490"/>
              <a:gd name="connsiteY679" fmla="*/ 294140 h 720000"/>
              <a:gd name="connsiteX680" fmla="*/ 4824786 w 5354490"/>
              <a:gd name="connsiteY680" fmla="*/ 289863 h 720000"/>
              <a:gd name="connsiteX681" fmla="*/ 4829759 w 5354490"/>
              <a:gd name="connsiteY681" fmla="*/ 271266 h 720000"/>
              <a:gd name="connsiteX682" fmla="*/ 4842489 w 5354490"/>
              <a:gd name="connsiteY682" fmla="*/ 260326 h 720000"/>
              <a:gd name="connsiteX683" fmla="*/ 4860987 w 5354490"/>
              <a:gd name="connsiteY683" fmla="*/ 257242 h 720000"/>
              <a:gd name="connsiteX684" fmla="*/ 4865462 w 5354490"/>
              <a:gd name="connsiteY684" fmla="*/ 256646 h 720000"/>
              <a:gd name="connsiteX685" fmla="*/ 4876303 w 5354490"/>
              <a:gd name="connsiteY685" fmla="*/ 255154 h 720000"/>
              <a:gd name="connsiteX686" fmla="*/ 4880779 w 5354490"/>
              <a:gd name="connsiteY686" fmla="*/ 254657 h 720000"/>
              <a:gd name="connsiteX687" fmla="*/ 4893509 w 5354490"/>
              <a:gd name="connsiteY687" fmla="*/ 253364 h 720000"/>
              <a:gd name="connsiteX688" fmla="*/ 4897984 w 5354490"/>
              <a:gd name="connsiteY688" fmla="*/ 252867 h 720000"/>
              <a:gd name="connsiteX689" fmla="*/ 4918372 w 5354490"/>
              <a:gd name="connsiteY689" fmla="*/ 251276 h 720000"/>
              <a:gd name="connsiteX690" fmla="*/ 4013611 w 5354490"/>
              <a:gd name="connsiteY690" fmla="*/ 251276 h 720000"/>
              <a:gd name="connsiteX691" fmla="*/ 4021866 w 5354490"/>
              <a:gd name="connsiteY691" fmla="*/ 251276 h 720000"/>
              <a:gd name="connsiteX692" fmla="*/ 4054189 w 5354490"/>
              <a:gd name="connsiteY692" fmla="*/ 251276 h 720000"/>
              <a:gd name="connsiteX693" fmla="*/ 4062543 w 5354490"/>
              <a:gd name="connsiteY693" fmla="*/ 251276 h 720000"/>
              <a:gd name="connsiteX694" fmla="*/ 4082434 w 5354490"/>
              <a:gd name="connsiteY694" fmla="*/ 252867 h 720000"/>
              <a:gd name="connsiteX695" fmla="*/ 4086909 w 5354490"/>
              <a:gd name="connsiteY695" fmla="*/ 252867 h 720000"/>
              <a:gd name="connsiteX696" fmla="*/ 4097749 w 5354490"/>
              <a:gd name="connsiteY696" fmla="*/ 254259 h 720000"/>
              <a:gd name="connsiteX697" fmla="*/ 4104115 w 5354490"/>
              <a:gd name="connsiteY697" fmla="*/ 254856 h 720000"/>
              <a:gd name="connsiteX698" fmla="*/ 4112966 w 5354490"/>
              <a:gd name="connsiteY698" fmla="*/ 256149 h 720000"/>
              <a:gd name="connsiteX699" fmla="*/ 4117541 w 5354490"/>
              <a:gd name="connsiteY699" fmla="*/ 256745 h 720000"/>
              <a:gd name="connsiteX700" fmla="*/ 4126491 w 5354490"/>
              <a:gd name="connsiteY700" fmla="*/ 257939 h 720000"/>
              <a:gd name="connsiteX701" fmla="*/ 4130966 w 5354490"/>
              <a:gd name="connsiteY701" fmla="*/ 258734 h 720000"/>
              <a:gd name="connsiteX702" fmla="*/ 4136039 w 5354490"/>
              <a:gd name="connsiteY702" fmla="*/ 259829 h 720000"/>
              <a:gd name="connsiteX703" fmla="*/ 4140216 w 5354490"/>
              <a:gd name="connsiteY703" fmla="*/ 261022 h 720000"/>
              <a:gd name="connsiteX704" fmla="*/ 4147973 w 5354490"/>
              <a:gd name="connsiteY704" fmla="*/ 264403 h 720000"/>
              <a:gd name="connsiteX705" fmla="*/ 4180196 w 5354490"/>
              <a:gd name="connsiteY705" fmla="*/ 272559 h 720000"/>
              <a:gd name="connsiteX706" fmla="*/ 4185766 w 5354490"/>
              <a:gd name="connsiteY706" fmla="*/ 272559 h 720000"/>
              <a:gd name="connsiteX707" fmla="*/ 4192628 w 5354490"/>
              <a:gd name="connsiteY707" fmla="*/ 274946 h 720000"/>
              <a:gd name="connsiteX708" fmla="*/ 4197203 w 5354490"/>
              <a:gd name="connsiteY708" fmla="*/ 276736 h 720000"/>
              <a:gd name="connsiteX709" fmla="*/ 4229028 w 5354490"/>
              <a:gd name="connsiteY709" fmla="*/ 292350 h 720000"/>
              <a:gd name="connsiteX710" fmla="*/ 4372441 w 5354490"/>
              <a:gd name="connsiteY710" fmla="*/ 429098 h 720000"/>
              <a:gd name="connsiteX711" fmla="*/ 4449020 w 5354490"/>
              <a:gd name="connsiteY711" fmla="*/ 651179 h 720000"/>
              <a:gd name="connsiteX712" fmla="*/ 4449358 w 5354490"/>
              <a:gd name="connsiteY712" fmla="*/ 652551 h 720000"/>
              <a:gd name="connsiteX713" fmla="*/ 4435693 w 5354490"/>
              <a:gd name="connsiteY713" fmla="*/ 673358 h 720000"/>
              <a:gd name="connsiteX714" fmla="*/ 4398994 w 5354490"/>
              <a:gd name="connsiteY714" fmla="*/ 686983 h 720000"/>
              <a:gd name="connsiteX715" fmla="*/ 4290391 w 5354490"/>
              <a:gd name="connsiteY715" fmla="*/ 713338 h 720000"/>
              <a:gd name="connsiteX716" fmla="*/ 4069604 w 5354490"/>
              <a:gd name="connsiteY716" fmla="*/ 698519 h 720000"/>
              <a:gd name="connsiteX717" fmla="*/ 4059658 w 5354490"/>
              <a:gd name="connsiteY717" fmla="*/ 696132 h 720000"/>
              <a:gd name="connsiteX718" fmla="*/ 4054686 w 5354490"/>
              <a:gd name="connsiteY718" fmla="*/ 692353 h 720000"/>
              <a:gd name="connsiteX719" fmla="*/ 4058764 w 5354490"/>
              <a:gd name="connsiteY719" fmla="*/ 686585 h 720000"/>
              <a:gd name="connsiteX720" fmla="*/ 4060454 w 5354490"/>
              <a:gd name="connsiteY720" fmla="*/ 685690 h 720000"/>
              <a:gd name="connsiteX721" fmla="*/ 4133752 w 5354490"/>
              <a:gd name="connsiteY721" fmla="*/ 637256 h 720000"/>
              <a:gd name="connsiteX722" fmla="*/ 4161499 w 5354490"/>
              <a:gd name="connsiteY722" fmla="*/ 615475 h 720000"/>
              <a:gd name="connsiteX723" fmla="*/ 4170649 w 5354490"/>
              <a:gd name="connsiteY723" fmla="*/ 616967 h 720000"/>
              <a:gd name="connsiteX724" fmla="*/ 4191932 w 5354490"/>
              <a:gd name="connsiteY724" fmla="*/ 617961 h 720000"/>
              <a:gd name="connsiteX725" fmla="*/ 4226144 w 5354490"/>
              <a:gd name="connsiteY725" fmla="*/ 617961 h 720000"/>
              <a:gd name="connsiteX726" fmla="*/ 4247427 w 5354490"/>
              <a:gd name="connsiteY726" fmla="*/ 616967 h 720000"/>
              <a:gd name="connsiteX727" fmla="*/ 4260555 w 5354490"/>
              <a:gd name="connsiteY727" fmla="*/ 615972 h 720000"/>
              <a:gd name="connsiteX728" fmla="*/ 4272291 w 5354490"/>
              <a:gd name="connsiteY728" fmla="*/ 614978 h 720000"/>
              <a:gd name="connsiteX729" fmla="*/ 4279750 w 5354490"/>
              <a:gd name="connsiteY729" fmla="*/ 614183 h 720000"/>
              <a:gd name="connsiteX730" fmla="*/ 4289696 w 5354490"/>
              <a:gd name="connsiteY730" fmla="*/ 613088 h 720000"/>
              <a:gd name="connsiteX731" fmla="*/ 4295165 w 5354490"/>
              <a:gd name="connsiteY731" fmla="*/ 612293 h 720000"/>
              <a:gd name="connsiteX732" fmla="*/ 4299242 w 5354490"/>
              <a:gd name="connsiteY732" fmla="*/ 611497 h 720000"/>
              <a:gd name="connsiteX733" fmla="*/ 4330968 w 5354490"/>
              <a:gd name="connsiteY733" fmla="*/ 606624 h 720000"/>
              <a:gd name="connsiteX734" fmla="*/ 4339223 w 5354490"/>
              <a:gd name="connsiteY734" fmla="*/ 592600 h 720000"/>
              <a:gd name="connsiteX735" fmla="*/ 4337234 w 5354490"/>
              <a:gd name="connsiteY735" fmla="*/ 585241 h 720000"/>
              <a:gd name="connsiteX736" fmla="*/ 4305906 w 5354490"/>
              <a:gd name="connsiteY736" fmla="*/ 511745 h 720000"/>
              <a:gd name="connsiteX737" fmla="*/ 4299442 w 5354490"/>
              <a:gd name="connsiteY737" fmla="*/ 502496 h 720000"/>
              <a:gd name="connsiteX738" fmla="*/ 4296457 w 5354490"/>
              <a:gd name="connsiteY738" fmla="*/ 497126 h 720000"/>
              <a:gd name="connsiteX739" fmla="*/ 4286512 w 5354490"/>
              <a:gd name="connsiteY739" fmla="*/ 481312 h 720000"/>
              <a:gd name="connsiteX740" fmla="*/ 4285518 w 5354490"/>
              <a:gd name="connsiteY740" fmla="*/ 479820 h 720000"/>
              <a:gd name="connsiteX741" fmla="*/ 4282634 w 5354490"/>
              <a:gd name="connsiteY741" fmla="*/ 475644 h 720000"/>
              <a:gd name="connsiteX742" fmla="*/ 4281639 w 5354490"/>
              <a:gd name="connsiteY742" fmla="*/ 474152 h 720000"/>
              <a:gd name="connsiteX743" fmla="*/ 4278656 w 5354490"/>
              <a:gd name="connsiteY743" fmla="*/ 470173 h 720000"/>
              <a:gd name="connsiteX744" fmla="*/ 4274081 w 5354490"/>
              <a:gd name="connsiteY744" fmla="*/ 464604 h 720000"/>
              <a:gd name="connsiteX745" fmla="*/ 4268711 w 5354490"/>
              <a:gd name="connsiteY745" fmla="*/ 457741 h 720000"/>
              <a:gd name="connsiteX746" fmla="*/ 4264632 w 5354490"/>
              <a:gd name="connsiteY746" fmla="*/ 453167 h 720000"/>
              <a:gd name="connsiteX747" fmla="*/ 4259561 w 5354490"/>
              <a:gd name="connsiteY747" fmla="*/ 447199 h 720000"/>
              <a:gd name="connsiteX748" fmla="*/ 4234598 w 5354490"/>
              <a:gd name="connsiteY748" fmla="*/ 422236 h 720000"/>
              <a:gd name="connsiteX749" fmla="*/ 4230620 w 5354490"/>
              <a:gd name="connsiteY749" fmla="*/ 418955 h 720000"/>
              <a:gd name="connsiteX750" fmla="*/ 4206054 w 5354490"/>
              <a:gd name="connsiteY750" fmla="*/ 401152 h 720000"/>
              <a:gd name="connsiteX751" fmla="*/ 4201878 w 5354490"/>
              <a:gd name="connsiteY751" fmla="*/ 398468 h 720000"/>
              <a:gd name="connsiteX752" fmla="*/ 4192827 w 5354490"/>
              <a:gd name="connsiteY752" fmla="*/ 393395 h 720000"/>
              <a:gd name="connsiteX753" fmla="*/ 4164383 w 5354490"/>
              <a:gd name="connsiteY753" fmla="*/ 378278 h 720000"/>
              <a:gd name="connsiteX754" fmla="*/ 3966471 w 5354490"/>
              <a:gd name="connsiteY754" fmla="*/ 358387 h 720000"/>
              <a:gd name="connsiteX755" fmla="*/ 3924900 w 5354490"/>
              <a:gd name="connsiteY755" fmla="*/ 369128 h 720000"/>
              <a:gd name="connsiteX756" fmla="*/ 3914954 w 5354490"/>
              <a:gd name="connsiteY756" fmla="*/ 362663 h 720000"/>
              <a:gd name="connsiteX757" fmla="*/ 3913959 w 5354490"/>
              <a:gd name="connsiteY757" fmla="*/ 351326 h 720000"/>
              <a:gd name="connsiteX758" fmla="*/ 3913959 w 5354490"/>
              <a:gd name="connsiteY758" fmla="*/ 341381 h 720000"/>
              <a:gd name="connsiteX759" fmla="*/ 3915252 w 5354490"/>
              <a:gd name="connsiteY759" fmla="*/ 322783 h 720000"/>
              <a:gd name="connsiteX760" fmla="*/ 3915948 w 5354490"/>
              <a:gd name="connsiteY760" fmla="*/ 316518 h 720000"/>
              <a:gd name="connsiteX761" fmla="*/ 3917142 w 5354490"/>
              <a:gd name="connsiteY761" fmla="*/ 305577 h 720000"/>
              <a:gd name="connsiteX762" fmla="*/ 3917937 w 5354490"/>
              <a:gd name="connsiteY762" fmla="*/ 301301 h 720000"/>
              <a:gd name="connsiteX763" fmla="*/ 3918832 w 5354490"/>
              <a:gd name="connsiteY763" fmla="*/ 294140 h 720000"/>
              <a:gd name="connsiteX764" fmla="*/ 3920026 w 5354490"/>
              <a:gd name="connsiteY764" fmla="*/ 289863 h 720000"/>
              <a:gd name="connsiteX765" fmla="*/ 3924999 w 5354490"/>
              <a:gd name="connsiteY765" fmla="*/ 271266 h 720000"/>
              <a:gd name="connsiteX766" fmla="*/ 3937729 w 5354490"/>
              <a:gd name="connsiteY766" fmla="*/ 260326 h 720000"/>
              <a:gd name="connsiteX767" fmla="*/ 3956227 w 5354490"/>
              <a:gd name="connsiteY767" fmla="*/ 257242 h 720000"/>
              <a:gd name="connsiteX768" fmla="*/ 3960702 w 5354490"/>
              <a:gd name="connsiteY768" fmla="*/ 256646 h 720000"/>
              <a:gd name="connsiteX769" fmla="*/ 3971543 w 5354490"/>
              <a:gd name="connsiteY769" fmla="*/ 255154 h 720000"/>
              <a:gd name="connsiteX770" fmla="*/ 3976018 w 5354490"/>
              <a:gd name="connsiteY770" fmla="*/ 254657 h 720000"/>
              <a:gd name="connsiteX771" fmla="*/ 3988748 w 5354490"/>
              <a:gd name="connsiteY771" fmla="*/ 253364 h 720000"/>
              <a:gd name="connsiteX772" fmla="*/ 3993223 w 5354490"/>
              <a:gd name="connsiteY772" fmla="*/ 252867 h 720000"/>
              <a:gd name="connsiteX773" fmla="*/ 4013611 w 5354490"/>
              <a:gd name="connsiteY773" fmla="*/ 251276 h 720000"/>
              <a:gd name="connsiteX774" fmla="*/ 3108849 w 5354490"/>
              <a:gd name="connsiteY774" fmla="*/ 251276 h 720000"/>
              <a:gd name="connsiteX775" fmla="*/ 3117104 w 5354490"/>
              <a:gd name="connsiteY775" fmla="*/ 251276 h 720000"/>
              <a:gd name="connsiteX776" fmla="*/ 3149427 w 5354490"/>
              <a:gd name="connsiteY776" fmla="*/ 251276 h 720000"/>
              <a:gd name="connsiteX777" fmla="*/ 3157781 w 5354490"/>
              <a:gd name="connsiteY777" fmla="*/ 251276 h 720000"/>
              <a:gd name="connsiteX778" fmla="*/ 3177672 w 5354490"/>
              <a:gd name="connsiteY778" fmla="*/ 252867 h 720000"/>
              <a:gd name="connsiteX779" fmla="*/ 3182147 w 5354490"/>
              <a:gd name="connsiteY779" fmla="*/ 252867 h 720000"/>
              <a:gd name="connsiteX780" fmla="*/ 3192987 w 5354490"/>
              <a:gd name="connsiteY780" fmla="*/ 254259 h 720000"/>
              <a:gd name="connsiteX781" fmla="*/ 3199353 w 5354490"/>
              <a:gd name="connsiteY781" fmla="*/ 254856 h 720000"/>
              <a:gd name="connsiteX782" fmla="*/ 3208204 w 5354490"/>
              <a:gd name="connsiteY782" fmla="*/ 256149 h 720000"/>
              <a:gd name="connsiteX783" fmla="*/ 3212779 w 5354490"/>
              <a:gd name="connsiteY783" fmla="*/ 256745 h 720000"/>
              <a:gd name="connsiteX784" fmla="*/ 3221729 w 5354490"/>
              <a:gd name="connsiteY784" fmla="*/ 257939 h 720000"/>
              <a:gd name="connsiteX785" fmla="*/ 3226204 w 5354490"/>
              <a:gd name="connsiteY785" fmla="*/ 258734 h 720000"/>
              <a:gd name="connsiteX786" fmla="*/ 3231277 w 5354490"/>
              <a:gd name="connsiteY786" fmla="*/ 259829 h 720000"/>
              <a:gd name="connsiteX787" fmla="*/ 3235454 w 5354490"/>
              <a:gd name="connsiteY787" fmla="*/ 261022 h 720000"/>
              <a:gd name="connsiteX788" fmla="*/ 3243211 w 5354490"/>
              <a:gd name="connsiteY788" fmla="*/ 264403 h 720000"/>
              <a:gd name="connsiteX789" fmla="*/ 3275434 w 5354490"/>
              <a:gd name="connsiteY789" fmla="*/ 272559 h 720000"/>
              <a:gd name="connsiteX790" fmla="*/ 3281004 w 5354490"/>
              <a:gd name="connsiteY790" fmla="*/ 272559 h 720000"/>
              <a:gd name="connsiteX791" fmla="*/ 3287866 w 5354490"/>
              <a:gd name="connsiteY791" fmla="*/ 274946 h 720000"/>
              <a:gd name="connsiteX792" fmla="*/ 3292441 w 5354490"/>
              <a:gd name="connsiteY792" fmla="*/ 276736 h 720000"/>
              <a:gd name="connsiteX793" fmla="*/ 3324266 w 5354490"/>
              <a:gd name="connsiteY793" fmla="*/ 292350 h 720000"/>
              <a:gd name="connsiteX794" fmla="*/ 3467679 w 5354490"/>
              <a:gd name="connsiteY794" fmla="*/ 429098 h 720000"/>
              <a:gd name="connsiteX795" fmla="*/ 3544258 w 5354490"/>
              <a:gd name="connsiteY795" fmla="*/ 651179 h 720000"/>
              <a:gd name="connsiteX796" fmla="*/ 3544596 w 5354490"/>
              <a:gd name="connsiteY796" fmla="*/ 652551 h 720000"/>
              <a:gd name="connsiteX797" fmla="*/ 3530931 w 5354490"/>
              <a:gd name="connsiteY797" fmla="*/ 673358 h 720000"/>
              <a:gd name="connsiteX798" fmla="*/ 3494232 w 5354490"/>
              <a:gd name="connsiteY798" fmla="*/ 686983 h 720000"/>
              <a:gd name="connsiteX799" fmla="*/ 3385629 w 5354490"/>
              <a:gd name="connsiteY799" fmla="*/ 713338 h 720000"/>
              <a:gd name="connsiteX800" fmla="*/ 3164842 w 5354490"/>
              <a:gd name="connsiteY800" fmla="*/ 698519 h 720000"/>
              <a:gd name="connsiteX801" fmla="*/ 3154896 w 5354490"/>
              <a:gd name="connsiteY801" fmla="*/ 696132 h 720000"/>
              <a:gd name="connsiteX802" fmla="*/ 3149924 w 5354490"/>
              <a:gd name="connsiteY802" fmla="*/ 692353 h 720000"/>
              <a:gd name="connsiteX803" fmla="*/ 3154002 w 5354490"/>
              <a:gd name="connsiteY803" fmla="*/ 686585 h 720000"/>
              <a:gd name="connsiteX804" fmla="*/ 3155692 w 5354490"/>
              <a:gd name="connsiteY804" fmla="*/ 685690 h 720000"/>
              <a:gd name="connsiteX805" fmla="*/ 3228990 w 5354490"/>
              <a:gd name="connsiteY805" fmla="*/ 637256 h 720000"/>
              <a:gd name="connsiteX806" fmla="*/ 3256737 w 5354490"/>
              <a:gd name="connsiteY806" fmla="*/ 615475 h 720000"/>
              <a:gd name="connsiteX807" fmla="*/ 3265887 w 5354490"/>
              <a:gd name="connsiteY807" fmla="*/ 616967 h 720000"/>
              <a:gd name="connsiteX808" fmla="*/ 3287170 w 5354490"/>
              <a:gd name="connsiteY808" fmla="*/ 617961 h 720000"/>
              <a:gd name="connsiteX809" fmla="*/ 3321382 w 5354490"/>
              <a:gd name="connsiteY809" fmla="*/ 617961 h 720000"/>
              <a:gd name="connsiteX810" fmla="*/ 3342665 w 5354490"/>
              <a:gd name="connsiteY810" fmla="*/ 616967 h 720000"/>
              <a:gd name="connsiteX811" fmla="*/ 3355793 w 5354490"/>
              <a:gd name="connsiteY811" fmla="*/ 615972 h 720000"/>
              <a:gd name="connsiteX812" fmla="*/ 3367529 w 5354490"/>
              <a:gd name="connsiteY812" fmla="*/ 614978 h 720000"/>
              <a:gd name="connsiteX813" fmla="*/ 3374988 w 5354490"/>
              <a:gd name="connsiteY813" fmla="*/ 614183 h 720000"/>
              <a:gd name="connsiteX814" fmla="*/ 3384934 w 5354490"/>
              <a:gd name="connsiteY814" fmla="*/ 613088 h 720000"/>
              <a:gd name="connsiteX815" fmla="*/ 3390403 w 5354490"/>
              <a:gd name="connsiteY815" fmla="*/ 612293 h 720000"/>
              <a:gd name="connsiteX816" fmla="*/ 3394480 w 5354490"/>
              <a:gd name="connsiteY816" fmla="*/ 611497 h 720000"/>
              <a:gd name="connsiteX817" fmla="*/ 3426206 w 5354490"/>
              <a:gd name="connsiteY817" fmla="*/ 606624 h 720000"/>
              <a:gd name="connsiteX818" fmla="*/ 3434461 w 5354490"/>
              <a:gd name="connsiteY818" fmla="*/ 592600 h 720000"/>
              <a:gd name="connsiteX819" fmla="*/ 3432472 w 5354490"/>
              <a:gd name="connsiteY819" fmla="*/ 585241 h 720000"/>
              <a:gd name="connsiteX820" fmla="*/ 3401144 w 5354490"/>
              <a:gd name="connsiteY820" fmla="*/ 511745 h 720000"/>
              <a:gd name="connsiteX821" fmla="*/ 3394680 w 5354490"/>
              <a:gd name="connsiteY821" fmla="*/ 502496 h 720000"/>
              <a:gd name="connsiteX822" fmla="*/ 3391695 w 5354490"/>
              <a:gd name="connsiteY822" fmla="*/ 497126 h 720000"/>
              <a:gd name="connsiteX823" fmla="*/ 3381750 w 5354490"/>
              <a:gd name="connsiteY823" fmla="*/ 481312 h 720000"/>
              <a:gd name="connsiteX824" fmla="*/ 3380756 w 5354490"/>
              <a:gd name="connsiteY824" fmla="*/ 479820 h 720000"/>
              <a:gd name="connsiteX825" fmla="*/ 3377872 w 5354490"/>
              <a:gd name="connsiteY825" fmla="*/ 475644 h 720000"/>
              <a:gd name="connsiteX826" fmla="*/ 3376877 w 5354490"/>
              <a:gd name="connsiteY826" fmla="*/ 474152 h 720000"/>
              <a:gd name="connsiteX827" fmla="*/ 3373894 w 5354490"/>
              <a:gd name="connsiteY827" fmla="*/ 470173 h 720000"/>
              <a:gd name="connsiteX828" fmla="*/ 3369319 w 5354490"/>
              <a:gd name="connsiteY828" fmla="*/ 464604 h 720000"/>
              <a:gd name="connsiteX829" fmla="*/ 3363949 w 5354490"/>
              <a:gd name="connsiteY829" fmla="*/ 457741 h 720000"/>
              <a:gd name="connsiteX830" fmla="*/ 3359870 w 5354490"/>
              <a:gd name="connsiteY830" fmla="*/ 453167 h 720000"/>
              <a:gd name="connsiteX831" fmla="*/ 3354799 w 5354490"/>
              <a:gd name="connsiteY831" fmla="*/ 447199 h 720000"/>
              <a:gd name="connsiteX832" fmla="*/ 3329836 w 5354490"/>
              <a:gd name="connsiteY832" fmla="*/ 422236 h 720000"/>
              <a:gd name="connsiteX833" fmla="*/ 3325858 w 5354490"/>
              <a:gd name="connsiteY833" fmla="*/ 418955 h 720000"/>
              <a:gd name="connsiteX834" fmla="*/ 3301292 w 5354490"/>
              <a:gd name="connsiteY834" fmla="*/ 401152 h 720000"/>
              <a:gd name="connsiteX835" fmla="*/ 3297116 w 5354490"/>
              <a:gd name="connsiteY835" fmla="*/ 398468 h 720000"/>
              <a:gd name="connsiteX836" fmla="*/ 3288065 w 5354490"/>
              <a:gd name="connsiteY836" fmla="*/ 393395 h 720000"/>
              <a:gd name="connsiteX837" fmla="*/ 3259621 w 5354490"/>
              <a:gd name="connsiteY837" fmla="*/ 378278 h 720000"/>
              <a:gd name="connsiteX838" fmla="*/ 3061709 w 5354490"/>
              <a:gd name="connsiteY838" fmla="*/ 358387 h 720000"/>
              <a:gd name="connsiteX839" fmla="*/ 3020138 w 5354490"/>
              <a:gd name="connsiteY839" fmla="*/ 369128 h 720000"/>
              <a:gd name="connsiteX840" fmla="*/ 3010192 w 5354490"/>
              <a:gd name="connsiteY840" fmla="*/ 362663 h 720000"/>
              <a:gd name="connsiteX841" fmla="*/ 3009197 w 5354490"/>
              <a:gd name="connsiteY841" fmla="*/ 351326 h 720000"/>
              <a:gd name="connsiteX842" fmla="*/ 3009197 w 5354490"/>
              <a:gd name="connsiteY842" fmla="*/ 341381 h 720000"/>
              <a:gd name="connsiteX843" fmla="*/ 3010490 w 5354490"/>
              <a:gd name="connsiteY843" fmla="*/ 322783 h 720000"/>
              <a:gd name="connsiteX844" fmla="*/ 3011186 w 5354490"/>
              <a:gd name="connsiteY844" fmla="*/ 316518 h 720000"/>
              <a:gd name="connsiteX845" fmla="*/ 3012380 w 5354490"/>
              <a:gd name="connsiteY845" fmla="*/ 305577 h 720000"/>
              <a:gd name="connsiteX846" fmla="*/ 3013175 w 5354490"/>
              <a:gd name="connsiteY846" fmla="*/ 301301 h 720000"/>
              <a:gd name="connsiteX847" fmla="*/ 3014070 w 5354490"/>
              <a:gd name="connsiteY847" fmla="*/ 294140 h 720000"/>
              <a:gd name="connsiteX848" fmla="*/ 3015264 w 5354490"/>
              <a:gd name="connsiteY848" fmla="*/ 289863 h 720000"/>
              <a:gd name="connsiteX849" fmla="*/ 3020237 w 5354490"/>
              <a:gd name="connsiteY849" fmla="*/ 271266 h 720000"/>
              <a:gd name="connsiteX850" fmla="*/ 3032967 w 5354490"/>
              <a:gd name="connsiteY850" fmla="*/ 260326 h 720000"/>
              <a:gd name="connsiteX851" fmla="*/ 3051465 w 5354490"/>
              <a:gd name="connsiteY851" fmla="*/ 257242 h 720000"/>
              <a:gd name="connsiteX852" fmla="*/ 3055940 w 5354490"/>
              <a:gd name="connsiteY852" fmla="*/ 256646 h 720000"/>
              <a:gd name="connsiteX853" fmla="*/ 3066781 w 5354490"/>
              <a:gd name="connsiteY853" fmla="*/ 255154 h 720000"/>
              <a:gd name="connsiteX854" fmla="*/ 3071256 w 5354490"/>
              <a:gd name="connsiteY854" fmla="*/ 254657 h 720000"/>
              <a:gd name="connsiteX855" fmla="*/ 3083986 w 5354490"/>
              <a:gd name="connsiteY855" fmla="*/ 253364 h 720000"/>
              <a:gd name="connsiteX856" fmla="*/ 3088461 w 5354490"/>
              <a:gd name="connsiteY856" fmla="*/ 252867 h 720000"/>
              <a:gd name="connsiteX857" fmla="*/ 3108849 w 5354490"/>
              <a:gd name="connsiteY857" fmla="*/ 251276 h 720000"/>
              <a:gd name="connsiteX858" fmla="*/ 2204088 w 5354490"/>
              <a:gd name="connsiteY858" fmla="*/ 251276 h 720000"/>
              <a:gd name="connsiteX859" fmla="*/ 2212343 w 5354490"/>
              <a:gd name="connsiteY859" fmla="*/ 251276 h 720000"/>
              <a:gd name="connsiteX860" fmla="*/ 2244666 w 5354490"/>
              <a:gd name="connsiteY860" fmla="*/ 251276 h 720000"/>
              <a:gd name="connsiteX861" fmla="*/ 2253020 w 5354490"/>
              <a:gd name="connsiteY861" fmla="*/ 251276 h 720000"/>
              <a:gd name="connsiteX862" fmla="*/ 2272911 w 5354490"/>
              <a:gd name="connsiteY862" fmla="*/ 252867 h 720000"/>
              <a:gd name="connsiteX863" fmla="*/ 2277386 w 5354490"/>
              <a:gd name="connsiteY863" fmla="*/ 252867 h 720000"/>
              <a:gd name="connsiteX864" fmla="*/ 2288226 w 5354490"/>
              <a:gd name="connsiteY864" fmla="*/ 254259 h 720000"/>
              <a:gd name="connsiteX865" fmla="*/ 2294591 w 5354490"/>
              <a:gd name="connsiteY865" fmla="*/ 254856 h 720000"/>
              <a:gd name="connsiteX866" fmla="*/ 2303442 w 5354490"/>
              <a:gd name="connsiteY866" fmla="*/ 256149 h 720000"/>
              <a:gd name="connsiteX867" fmla="*/ 2308017 w 5354490"/>
              <a:gd name="connsiteY867" fmla="*/ 256745 h 720000"/>
              <a:gd name="connsiteX868" fmla="*/ 2316968 w 5354490"/>
              <a:gd name="connsiteY868" fmla="*/ 257939 h 720000"/>
              <a:gd name="connsiteX869" fmla="*/ 2321443 w 5354490"/>
              <a:gd name="connsiteY869" fmla="*/ 258734 h 720000"/>
              <a:gd name="connsiteX870" fmla="*/ 2326515 w 5354490"/>
              <a:gd name="connsiteY870" fmla="*/ 259829 h 720000"/>
              <a:gd name="connsiteX871" fmla="*/ 2330693 w 5354490"/>
              <a:gd name="connsiteY871" fmla="*/ 261022 h 720000"/>
              <a:gd name="connsiteX872" fmla="*/ 2338450 w 5354490"/>
              <a:gd name="connsiteY872" fmla="*/ 264403 h 720000"/>
              <a:gd name="connsiteX873" fmla="*/ 2370673 w 5354490"/>
              <a:gd name="connsiteY873" fmla="*/ 272559 h 720000"/>
              <a:gd name="connsiteX874" fmla="*/ 2376242 w 5354490"/>
              <a:gd name="connsiteY874" fmla="*/ 272559 h 720000"/>
              <a:gd name="connsiteX875" fmla="*/ 2383104 w 5354490"/>
              <a:gd name="connsiteY875" fmla="*/ 274946 h 720000"/>
              <a:gd name="connsiteX876" fmla="*/ 2387680 w 5354490"/>
              <a:gd name="connsiteY876" fmla="*/ 276736 h 720000"/>
              <a:gd name="connsiteX877" fmla="*/ 2419505 w 5354490"/>
              <a:gd name="connsiteY877" fmla="*/ 292350 h 720000"/>
              <a:gd name="connsiteX878" fmla="*/ 2562917 w 5354490"/>
              <a:gd name="connsiteY878" fmla="*/ 429098 h 720000"/>
              <a:gd name="connsiteX879" fmla="*/ 2639496 w 5354490"/>
              <a:gd name="connsiteY879" fmla="*/ 651179 h 720000"/>
              <a:gd name="connsiteX880" fmla="*/ 2639834 w 5354490"/>
              <a:gd name="connsiteY880" fmla="*/ 652551 h 720000"/>
              <a:gd name="connsiteX881" fmla="*/ 2626169 w 5354490"/>
              <a:gd name="connsiteY881" fmla="*/ 673358 h 720000"/>
              <a:gd name="connsiteX882" fmla="*/ 2589470 w 5354490"/>
              <a:gd name="connsiteY882" fmla="*/ 686983 h 720000"/>
              <a:gd name="connsiteX883" fmla="*/ 2480867 w 5354490"/>
              <a:gd name="connsiteY883" fmla="*/ 713338 h 720000"/>
              <a:gd name="connsiteX884" fmla="*/ 2260080 w 5354490"/>
              <a:gd name="connsiteY884" fmla="*/ 698519 h 720000"/>
              <a:gd name="connsiteX885" fmla="*/ 2250135 w 5354490"/>
              <a:gd name="connsiteY885" fmla="*/ 696132 h 720000"/>
              <a:gd name="connsiteX886" fmla="*/ 2245163 w 5354490"/>
              <a:gd name="connsiteY886" fmla="*/ 692353 h 720000"/>
              <a:gd name="connsiteX887" fmla="*/ 2249240 w 5354490"/>
              <a:gd name="connsiteY887" fmla="*/ 686585 h 720000"/>
              <a:gd name="connsiteX888" fmla="*/ 2250931 w 5354490"/>
              <a:gd name="connsiteY888" fmla="*/ 685690 h 720000"/>
              <a:gd name="connsiteX889" fmla="*/ 2324229 w 5354490"/>
              <a:gd name="connsiteY889" fmla="*/ 637256 h 720000"/>
              <a:gd name="connsiteX890" fmla="*/ 2351975 w 5354490"/>
              <a:gd name="connsiteY890" fmla="*/ 615475 h 720000"/>
              <a:gd name="connsiteX891" fmla="*/ 2361125 w 5354490"/>
              <a:gd name="connsiteY891" fmla="*/ 616967 h 720000"/>
              <a:gd name="connsiteX892" fmla="*/ 2382409 w 5354490"/>
              <a:gd name="connsiteY892" fmla="*/ 617961 h 720000"/>
              <a:gd name="connsiteX893" fmla="*/ 2416621 w 5354490"/>
              <a:gd name="connsiteY893" fmla="*/ 617961 h 720000"/>
              <a:gd name="connsiteX894" fmla="*/ 2437904 w 5354490"/>
              <a:gd name="connsiteY894" fmla="*/ 616967 h 720000"/>
              <a:gd name="connsiteX895" fmla="*/ 2451031 w 5354490"/>
              <a:gd name="connsiteY895" fmla="*/ 615972 h 720000"/>
              <a:gd name="connsiteX896" fmla="*/ 2462767 w 5354490"/>
              <a:gd name="connsiteY896" fmla="*/ 614978 h 720000"/>
              <a:gd name="connsiteX897" fmla="*/ 2470227 w 5354490"/>
              <a:gd name="connsiteY897" fmla="*/ 614183 h 720000"/>
              <a:gd name="connsiteX898" fmla="*/ 2480172 w 5354490"/>
              <a:gd name="connsiteY898" fmla="*/ 613088 h 720000"/>
              <a:gd name="connsiteX899" fmla="*/ 2485641 w 5354490"/>
              <a:gd name="connsiteY899" fmla="*/ 612293 h 720000"/>
              <a:gd name="connsiteX900" fmla="*/ 2489718 w 5354490"/>
              <a:gd name="connsiteY900" fmla="*/ 611497 h 720000"/>
              <a:gd name="connsiteX901" fmla="*/ 2521444 w 5354490"/>
              <a:gd name="connsiteY901" fmla="*/ 606624 h 720000"/>
              <a:gd name="connsiteX902" fmla="*/ 2529700 w 5354490"/>
              <a:gd name="connsiteY902" fmla="*/ 592600 h 720000"/>
              <a:gd name="connsiteX903" fmla="*/ 2527710 w 5354490"/>
              <a:gd name="connsiteY903" fmla="*/ 585241 h 720000"/>
              <a:gd name="connsiteX904" fmla="*/ 2496382 w 5354490"/>
              <a:gd name="connsiteY904" fmla="*/ 511745 h 720000"/>
              <a:gd name="connsiteX905" fmla="*/ 2489918 w 5354490"/>
              <a:gd name="connsiteY905" fmla="*/ 502496 h 720000"/>
              <a:gd name="connsiteX906" fmla="*/ 2486934 w 5354490"/>
              <a:gd name="connsiteY906" fmla="*/ 497126 h 720000"/>
              <a:gd name="connsiteX907" fmla="*/ 2476989 w 5354490"/>
              <a:gd name="connsiteY907" fmla="*/ 481312 h 720000"/>
              <a:gd name="connsiteX908" fmla="*/ 2475995 w 5354490"/>
              <a:gd name="connsiteY908" fmla="*/ 479820 h 720000"/>
              <a:gd name="connsiteX909" fmla="*/ 2473111 w 5354490"/>
              <a:gd name="connsiteY909" fmla="*/ 475644 h 720000"/>
              <a:gd name="connsiteX910" fmla="*/ 2472115 w 5354490"/>
              <a:gd name="connsiteY910" fmla="*/ 474152 h 720000"/>
              <a:gd name="connsiteX911" fmla="*/ 2469132 w 5354490"/>
              <a:gd name="connsiteY911" fmla="*/ 470173 h 720000"/>
              <a:gd name="connsiteX912" fmla="*/ 2464557 w 5354490"/>
              <a:gd name="connsiteY912" fmla="*/ 464604 h 720000"/>
              <a:gd name="connsiteX913" fmla="*/ 2459187 w 5354490"/>
              <a:gd name="connsiteY913" fmla="*/ 457741 h 720000"/>
              <a:gd name="connsiteX914" fmla="*/ 2455109 w 5354490"/>
              <a:gd name="connsiteY914" fmla="*/ 453167 h 720000"/>
              <a:gd name="connsiteX915" fmla="*/ 2450037 w 5354490"/>
              <a:gd name="connsiteY915" fmla="*/ 447199 h 720000"/>
              <a:gd name="connsiteX916" fmla="*/ 2425074 w 5354490"/>
              <a:gd name="connsiteY916" fmla="*/ 422236 h 720000"/>
              <a:gd name="connsiteX917" fmla="*/ 2421096 w 5354490"/>
              <a:gd name="connsiteY917" fmla="*/ 418955 h 720000"/>
              <a:gd name="connsiteX918" fmla="*/ 2396531 w 5354490"/>
              <a:gd name="connsiteY918" fmla="*/ 401152 h 720000"/>
              <a:gd name="connsiteX919" fmla="*/ 2392354 w 5354490"/>
              <a:gd name="connsiteY919" fmla="*/ 398468 h 720000"/>
              <a:gd name="connsiteX920" fmla="*/ 2383304 w 5354490"/>
              <a:gd name="connsiteY920" fmla="*/ 393395 h 720000"/>
              <a:gd name="connsiteX921" fmla="*/ 2354859 w 5354490"/>
              <a:gd name="connsiteY921" fmla="*/ 378278 h 720000"/>
              <a:gd name="connsiteX922" fmla="*/ 2156947 w 5354490"/>
              <a:gd name="connsiteY922" fmla="*/ 358387 h 720000"/>
              <a:gd name="connsiteX923" fmla="*/ 2115376 w 5354490"/>
              <a:gd name="connsiteY923" fmla="*/ 369128 h 720000"/>
              <a:gd name="connsiteX924" fmla="*/ 2105430 w 5354490"/>
              <a:gd name="connsiteY924" fmla="*/ 362663 h 720000"/>
              <a:gd name="connsiteX925" fmla="*/ 2104436 w 5354490"/>
              <a:gd name="connsiteY925" fmla="*/ 351326 h 720000"/>
              <a:gd name="connsiteX926" fmla="*/ 2104436 w 5354490"/>
              <a:gd name="connsiteY926" fmla="*/ 341381 h 720000"/>
              <a:gd name="connsiteX927" fmla="*/ 2105728 w 5354490"/>
              <a:gd name="connsiteY927" fmla="*/ 322783 h 720000"/>
              <a:gd name="connsiteX928" fmla="*/ 2106424 w 5354490"/>
              <a:gd name="connsiteY928" fmla="*/ 316518 h 720000"/>
              <a:gd name="connsiteX929" fmla="*/ 2107618 w 5354490"/>
              <a:gd name="connsiteY929" fmla="*/ 305577 h 720000"/>
              <a:gd name="connsiteX930" fmla="*/ 2108414 w 5354490"/>
              <a:gd name="connsiteY930" fmla="*/ 301301 h 720000"/>
              <a:gd name="connsiteX931" fmla="*/ 2109309 w 5354490"/>
              <a:gd name="connsiteY931" fmla="*/ 294140 h 720000"/>
              <a:gd name="connsiteX932" fmla="*/ 2110502 w 5354490"/>
              <a:gd name="connsiteY932" fmla="*/ 289863 h 720000"/>
              <a:gd name="connsiteX933" fmla="*/ 2115475 w 5354490"/>
              <a:gd name="connsiteY933" fmla="*/ 271266 h 720000"/>
              <a:gd name="connsiteX934" fmla="*/ 2128205 w 5354490"/>
              <a:gd name="connsiteY934" fmla="*/ 260326 h 720000"/>
              <a:gd name="connsiteX935" fmla="*/ 2146703 w 5354490"/>
              <a:gd name="connsiteY935" fmla="*/ 257242 h 720000"/>
              <a:gd name="connsiteX936" fmla="*/ 2151178 w 5354490"/>
              <a:gd name="connsiteY936" fmla="*/ 256646 h 720000"/>
              <a:gd name="connsiteX937" fmla="*/ 2162019 w 5354490"/>
              <a:gd name="connsiteY937" fmla="*/ 255154 h 720000"/>
              <a:gd name="connsiteX938" fmla="*/ 2166494 w 5354490"/>
              <a:gd name="connsiteY938" fmla="*/ 254657 h 720000"/>
              <a:gd name="connsiteX939" fmla="*/ 2179225 w 5354490"/>
              <a:gd name="connsiteY939" fmla="*/ 253364 h 720000"/>
              <a:gd name="connsiteX940" fmla="*/ 2183700 w 5354490"/>
              <a:gd name="connsiteY940" fmla="*/ 252867 h 720000"/>
              <a:gd name="connsiteX941" fmla="*/ 2204088 w 5354490"/>
              <a:gd name="connsiteY941" fmla="*/ 251276 h 720000"/>
              <a:gd name="connsiteX942" fmla="*/ 1299325 w 5354490"/>
              <a:gd name="connsiteY942" fmla="*/ 251276 h 720000"/>
              <a:gd name="connsiteX943" fmla="*/ 1307581 w 5354490"/>
              <a:gd name="connsiteY943" fmla="*/ 251276 h 720000"/>
              <a:gd name="connsiteX944" fmla="*/ 1339904 w 5354490"/>
              <a:gd name="connsiteY944" fmla="*/ 251276 h 720000"/>
              <a:gd name="connsiteX945" fmla="*/ 1348258 w 5354490"/>
              <a:gd name="connsiteY945" fmla="*/ 251276 h 720000"/>
              <a:gd name="connsiteX946" fmla="*/ 1368148 w 5354490"/>
              <a:gd name="connsiteY946" fmla="*/ 252867 h 720000"/>
              <a:gd name="connsiteX947" fmla="*/ 1372624 w 5354490"/>
              <a:gd name="connsiteY947" fmla="*/ 252867 h 720000"/>
              <a:gd name="connsiteX948" fmla="*/ 1383464 w 5354490"/>
              <a:gd name="connsiteY948" fmla="*/ 254259 h 720000"/>
              <a:gd name="connsiteX949" fmla="*/ 1389829 w 5354490"/>
              <a:gd name="connsiteY949" fmla="*/ 254856 h 720000"/>
              <a:gd name="connsiteX950" fmla="*/ 1398680 w 5354490"/>
              <a:gd name="connsiteY950" fmla="*/ 256149 h 720000"/>
              <a:gd name="connsiteX951" fmla="*/ 1403255 w 5354490"/>
              <a:gd name="connsiteY951" fmla="*/ 256745 h 720000"/>
              <a:gd name="connsiteX952" fmla="*/ 1412206 w 5354490"/>
              <a:gd name="connsiteY952" fmla="*/ 257939 h 720000"/>
              <a:gd name="connsiteX953" fmla="*/ 1416681 w 5354490"/>
              <a:gd name="connsiteY953" fmla="*/ 258734 h 720000"/>
              <a:gd name="connsiteX954" fmla="*/ 1421753 w 5354490"/>
              <a:gd name="connsiteY954" fmla="*/ 259829 h 720000"/>
              <a:gd name="connsiteX955" fmla="*/ 1425931 w 5354490"/>
              <a:gd name="connsiteY955" fmla="*/ 261022 h 720000"/>
              <a:gd name="connsiteX956" fmla="*/ 1433688 w 5354490"/>
              <a:gd name="connsiteY956" fmla="*/ 264403 h 720000"/>
              <a:gd name="connsiteX957" fmla="*/ 1465911 w 5354490"/>
              <a:gd name="connsiteY957" fmla="*/ 272559 h 720000"/>
              <a:gd name="connsiteX958" fmla="*/ 1471480 w 5354490"/>
              <a:gd name="connsiteY958" fmla="*/ 272559 h 720000"/>
              <a:gd name="connsiteX959" fmla="*/ 1478342 w 5354490"/>
              <a:gd name="connsiteY959" fmla="*/ 274946 h 720000"/>
              <a:gd name="connsiteX960" fmla="*/ 1482918 w 5354490"/>
              <a:gd name="connsiteY960" fmla="*/ 276736 h 720000"/>
              <a:gd name="connsiteX961" fmla="*/ 1514743 w 5354490"/>
              <a:gd name="connsiteY961" fmla="*/ 292350 h 720000"/>
              <a:gd name="connsiteX962" fmla="*/ 1658156 w 5354490"/>
              <a:gd name="connsiteY962" fmla="*/ 429098 h 720000"/>
              <a:gd name="connsiteX963" fmla="*/ 1734734 w 5354490"/>
              <a:gd name="connsiteY963" fmla="*/ 651179 h 720000"/>
              <a:gd name="connsiteX964" fmla="*/ 1735073 w 5354490"/>
              <a:gd name="connsiteY964" fmla="*/ 652551 h 720000"/>
              <a:gd name="connsiteX965" fmla="*/ 1721407 w 5354490"/>
              <a:gd name="connsiteY965" fmla="*/ 673358 h 720000"/>
              <a:gd name="connsiteX966" fmla="*/ 1684709 w 5354490"/>
              <a:gd name="connsiteY966" fmla="*/ 686983 h 720000"/>
              <a:gd name="connsiteX967" fmla="*/ 1576105 w 5354490"/>
              <a:gd name="connsiteY967" fmla="*/ 713338 h 720000"/>
              <a:gd name="connsiteX968" fmla="*/ 1355318 w 5354490"/>
              <a:gd name="connsiteY968" fmla="*/ 698519 h 720000"/>
              <a:gd name="connsiteX969" fmla="*/ 1345373 w 5354490"/>
              <a:gd name="connsiteY969" fmla="*/ 696132 h 720000"/>
              <a:gd name="connsiteX970" fmla="*/ 1340401 w 5354490"/>
              <a:gd name="connsiteY970" fmla="*/ 692353 h 720000"/>
              <a:gd name="connsiteX971" fmla="*/ 1344478 w 5354490"/>
              <a:gd name="connsiteY971" fmla="*/ 686585 h 720000"/>
              <a:gd name="connsiteX972" fmla="*/ 1346169 w 5354490"/>
              <a:gd name="connsiteY972" fmla="*/ 685690 h 720000"/>
              <a:gd name="connsiteX973" fmla="*/ 1419467 w 5354490"/>
              <a:gd name="connsiteY973" fmla="*/ 637256 h 720000"/>
              <a:gd name="connsiteX974" fmla="*/ 1447213 w 5354490"/>
              <a:gd name="connsiteY974" fmla="*/ 615475 h 720000"/>
              <a:gd name="connsiteX975" fmla="*/ 1456363 w 5354490"/>
              <a:gd name="connsiteY975" fmla="*/ 616967 h 720000"/>
              <a:gd name="connsiteX976" fmla="*/ 1477647 w 5354490"/>
              <a:gd name="connsiteY976" fmla="*/ 617961 h 720000"/>
              <a:gd name="connsiteX977" fmla="*/ 1511859 w 5354490"/>
              <a:gd name="connsiteY977" fmla="*/ 617961 h 720000"/>
              <a:gd name="connsiteX978" fmla="*/ 1533141 w 5354490"/>
              <a:gd name="connsiteY978" fmla="*/ 616967 h 720000"/>
              <a:gd name="connsiteX979" fmla="*/ 1546269 w 5354490"/>
              <a:gd name="connsiteY979" fmla="*/ 615972 h 720000"/>
              <a:gd name="connsiteX980" fmla="*/ 1558006 w 5354490"/>
              <a:gd name="connsiteY980" fmla="*/ 614978 h 720000"/>
              <a:gd name="connsiteX981" fmla="*/ 1565465 w 5354490"/>
              <a:gd name="connsiteY981" fmla="*/ 614183 h 720000"/>
              <a:gd name="connsiteX982" fmla="*/ 1575410 w 5354490"/>
              <a:gd name="connsiteY982" fmla="*/ 613088 h 720000"/>
              <a:gd name="connsiteX983" fmla="*/ 1580879 w 5354490"/>
              <a:gd name="connsiteY983" fmla="*/ 612293 h 720000"/>
              <a:gd name="connsiteX984" fmla="*/ 1584957 w 5354490"/>
              <a:gd name="connsiteY984" fmla="*/ 611497 h 720000"/>
              <a:gd name="connsiteX985" fmla="*/ 1616683 w 5354490"/>
              <a:gd name="connsiteY985" fmla="*/ 606624 h 720000"/>
              <a:gd name="connsiteX986" fmla="*/ 1624937 w 5354490"/>
              <a:gd name="connsiteY986" fmla="*/ 592600 h 720000"/>
              <a:gd name="connsiteX987" fmla="*/ 1622948 w 5354490"/>
              <a:gd name="connsiteY987" fmla="*/ 585241 h 720000"/>
              <a:gd name="connsiteX988" fmla="*/ 1591620 w 5354490"/>
              <a:gd name="connsiteY988" fmla="*/ 511745 h 720000"/>
              <a:gd name="connsiteX989" fmla="*/ 1585156 w 5354490"/>
              <a:gd name="connsiteY989" fmla="*/ 502496 h 720000"/>
              <a:gd name="connsiteX990" fmla="*/ 1582172 w 5354490"/>
              <a:gd name="connsiteY990" fmla="*/ 497126 h 720000"/>
              <a:gd name="connsiteX991" fmla="*/ 1572226 w 5354490"/>
              <a:gd name="connsiteY991" fmla="*/ 481312 h 720000"/>
              <a:gd name="connsiteX992" fmla="*/ 1571232 w 5354490"/>
              <a:gd name="connsiteY992" fmla="*/ 479820 h 720000"/>
              <a:gd name="connsiteX993" fmla="*/ 1568348 w 5354490"/>
              <a:gd name="connsiteY993" fmla="*/ 475644 h 720000"/>
              <a:gd name="connsiteX994" fmla="*/ 1567354 w 5354490"/>
              <a:gd name="connsiteY994" fmla="*/ 474152 h 720000"/>
              <a:gd name="connsiteX995" fmla="*/ 1564370 w 5354490"/>
              <a:gd name="connsiteY995" fmla="*/ 470173 h 720000"/>
              <a:gd name="connsiteX996" fmla="*/ 1559795 w 5354490"/>
              <a:gd name="connsiteY996" fmla="*/ 464604 h 720000"/>
              <a:gd name="connsiteX997" fmla="*/ 1554425 w 5354490"/>
              <a:gd name="connsiteY997" fmla="*/ 457741 h 720000"/>
              <a:gd name="connsiteX998" fmla="*/ 1550347 w 5354490"/>
              <a:gd name="connsiteY998" fmla="*/ 453167 h 720000"/>
              <a:gd name="connsiteX999" fmla="*/ 1545275 w 5354490"/>
              <a:gd name="connsiteY999" fmla="*/ 447199 h 720000"/>
              <a:gd name="connsiteX1000" fmla="*/ 1520312 w 5354490"/>
              <a:gd name="connsiteY1000" fmla="*/ 422236 h 720000"/>
              <a:gd name="connsiteX1001" fmla="*/ 1516334 w 5354490"/>
              <a:gd name="connsiteY1001" fmla="*/ 418955 h 720000"/>
              <a:gd name="connsiteX1002" fmla="*/ 1491769 w 5354490"/>
              <a:gd name="connsiteY1002" fmla="*/ 401152 h 720000"/>
              <a:gd name="connsiteX1003" fmla="*/ 1487592 w 5354490"/>
              <a:gd name="connsiteY1003" fmla="*/ 398468 h 720000"/>
              <a:gd name="connsiteX1004" fmla="*/ 1478542 w 5354490"/>
              <a:gd name="connsiteY1004" fmla="*/ 393395 h 720000"/>
              <a:gd name="connsiteX1005" fmla="*/ 1450097 w 5354490"/>
              <a:gd name="connsiteY1005" fmla="*/ 378278 h 720000"/>
              <a:gd name="connsiteX1006" fmla="*/ 1252185 w 5354490"/>
              <a:gd name="connsiteY1006" fmla="*/ 358387 h 720000"/>
              <a:gd name="connsiteX1007" fmla="*/ 1210614 w 5354490"/>
              <a:gd name="connsiteY1007" fmla="*/ 369128 h 720000"/>
              <a:gd name="connsiteX1008" fmla="*/ 1200668 w 5354490"/>
              <a:gd name="connsiteY1008" fmla="*/ 362663 h 720000"/>
              <a:gd name="connsiteX1009" fmla="*/ 1199673 w 5354490"/>
              <a:gd name="connsiteY1009" fmla="*/ 351326 h 720000"/>
              <a:gd name="connsiteX1010" fmla="*/ 1199673 w 5354490"/>
              <a:gd name="connsiteY1010" fmla="*/ 341381 h 720000"/>
              <a:gd name="connsiteX1011" fmla="*/ 1200966 w 5354490"/>
              <a:gd name="connsiteY1011" fmla="*/ 322783 h 720000"/>
              <a:gd name="connsiteX1012" fmla="*/ 1201663 w 5354490"/>
              <a:gd name="connsiteY1012" fmla="*/ 316518 h 720000"/>
              <a:gd name="connsiteX1013" fmla="*/ 1202856 w 5354490"/>
              <a:gd name="connsiteY1013" fmla="*/ 305577 h 720000"/>
              <a:gd name="connsiteX1014" fmla="*/ 1203652 w 5354490"/>
              <a:gd name="connsiteY1014" fmla="*/ 301301 h 720000"/>
              <a:gd name="connsiteX1015" fmla="*/ 1204547 w 5354490"/>
              <a:gd name="connsiteY1015" fmla="*/ 294140 h 720000"/>
              <a:gd name="connsiteX1016" fmla="*/ 1205740 w 5354490"/>
              <a:gd name="connsiteY1016" fmla="*/ 289863 h 720000"/>
              <a:gd name="connsiteX1017" fmla="*/ 1210713 w 5354490"/>
              <a:gd name="connsiteY1017" fmla="*/ 271266 h 720000"/>
              <a:gd name="connsiteX1018" fmla="*/ 1223443 w 5354490"/>
              <a:gd name="connsiteY1018" fmla="*/ 260326 h 720000"/>
              <a:gd name="connsiteX1019" fmla="*/ 1241941 w 5354490"/>
              <a:gd name="connsiteY1019" fmla="*/ 257242 h 720000"/>
              <a:gd name="connsiteX1020" fmla="*/ 1246416 w 5354490"/>
              <a:gd name="connsiteY1020" fmla="*/ 256646 h 720000"/>
              <a:gd name="connsiteX1021" fmla="*/ 1257257 w 5354490"/>
              <a:gd name="connsiteY1021" fmla="*/ 255154 h 720000"/>
              <a:gd name="connsiteX1022" fmla="*/ 1261733 w 5354490"/>
              <a:gd name="connsiteY1022" fmla="*/ 254657 h 720000"/>
              <a:gd name="connsiteX1023" fmla="*/ 1274463 w 5354490"/>
              <a:gd name="connsiteY1023" fmla="*/ 253364 h 720000"/>
              <a:gd name="connsiteX1024" fmla="*/ 1278938 w 5354490"/>
              <a:gd name="connsiteY1024" fmla="*/ 252867 h 720000"/>
              <a:gd name="connsiteX1025" fmla="*/ 1299325 w 5354490"/>
              <a:gd name="connsiteY1025" fmla="*/ 251276 h 720000"/>
              <a:gd name="connsiteX1026" fmla="*/ 394564 w 5354490"/>
              <a:gd name="connsiteY1026" fmla="*/ 251276 h 720000"/>
              <a:gd name="connsiteX1027" fmla="*/ 402819 w 5354490"/>
              <a:gd name="connsiteY1027" fmla="*/ 251276 h 720000"/>
              <a:gd name="connsiteX1028" fmla="*/ 435142 w 5354490"/>
              <a:gd name="connsiteY1028" fmla="*/ 251276 h 720000"/>
              <a:gd name="connsiteX1029" fmla="*/ 443496 w 5354490"/>
              <a:gd name="connsiteY1029" fmla="*/ 251276 h 720000"/>
              <a:gd name="connsiteX1030" fmla="*/ 463387 w 5354490"/>
              <a:gd name="connsiteY1030" fmla="*/ 252867 h 720000"/>
              <a:gd name="connsiteX1031" fmla="*/ 467862 w 5354490"/>
              <a:gd name="connsiteY1031" fmla="*/ 252867 h 720000"/>
              <a:gd name="connsiteX1032" fmla="*/ 478702 w 5354490"/>
              <a:gd name="connsiteY1032" fmla="*/ 254259 h 720000"/>
              <a:gd name="connsiteX1033" fmla="*/ 485067 w 5354490"/>
              <a:gd name="connsiteY1033" fmla="*/ 254856 h 720000"/>
              <a:gd name="connsiteX1034" fmla="*/ 493918 w 5354490"/>
              <a:gd name="connsiteY1034" fmla="*/ 256149 h 720000"/>
              <a:gd name="connsiteX1035" fmla="*/ 498494 w 5354490"/>
              <a:gd name="connsiteY1035" fmla="*/ 256745 h 720000"/>
              <a:gd name="connsiteX1036" fmla="*/ 507444 w 5354490"/>
              <a:gd name="connsiteY1036" fmla="*/ 257939 h 720000"/>
              <a:gd name="connsiteX1037" fmla="*/ 511919 w 5354490"/>
              <a:gd name="connsiteY1037" fmla="*/ 258734 h 720000"/>
              <a:gd name="connsiteX1038" fmla="*/ 516991 w 5354490"/>
              <a:gd name="connsiteY1038" fmla="*/ 259829 h 720000"/>
              <a:gd name="connsiteX1039" fmla="*/ 521169 w 5354490"/>
              <a:gd name="connsiteY1039" fmla="*/ 261022 h 720000"/>
              <a:gd name="connsiteX1040" fmla="*/ 528926 w 5354490"/>
              <a:gd name="connsiteY1040" fmla="*/ 264403 h 720000"/>
              <a:gd name="connsiteX1041" fmla="*/ 561149 w 5354490"/>
              <a:gd name="connsiteY1041" fmla="*/ 272559 h 720000"/>
              <a:gd name="connsiteX1042" fmla="*/ 566718 w 5354490"/>
              <a:gd name="connsiteY1042" fmla="*/ 272559 h 720000"/>
              <a:gd name="connsiteX1043" fmla="*/ 573580 w 5354490"/>
              <a:gd name="connsiteY1043" fmla="*/ 274946 h 720000"/>
              <a:gd name="connsiteX1044" fmla="*/ 578156 w 5354490"/>
              <a:gd name="connsiteY1044" fmla="*/ 276736 h 720000"/>
              <a:gd name="connsiteX1045" fmla="*/ 609981 w 5354490"/>
              <a:gd name="connsiteY1045" fmla="*/ 292350 h 720000"/>
              <a:gd name="connsiteX1046" fmla="*/ 753394 w 5354490"/>
              <a:gd name="connsiteY1046" fmla="*/ 429098 h 720000"/>
              <a:gd name="connsiteX1047" fmla="*/ 829972 w 5354490"/>
              <a:gd name="connsiteY1047" fmla="*/ 651179 h 720000"/>
              <a:gd name="connsiteX1048" fmla="*/ 830311 w 5354490"/>
              <a:gd name="connsiteY1048" fmla="*/ 652551 h 720000"/>
              <a:gd name="connsiteX1049" fmla="*/ 816645 w 5354490"/>
              <a:gd name="connsiteY1049" fmla="*/ 673358 h 720000"/>
              <a:gd name="connsiteX1050" fmla="*/ 779947 w 5354490"/>
              <a:gd name="connsiteY1050" fmla="*/ 686983 h 720000"/>
              <a:gd name="connsiteX1051" fmla="*/ 671344 w 5354490"/>
              <a:gd name="connsiteY1051" fmla="*/ 713338 h 720000"/>
              <a:gd name="connsiteX1052" fmla="*/ 450556 w 5354490"/>
              <a:gd name="connsiteY1052" fmla="*/ 698519 h 720000"/>
              <a:gd name="connsiteX1053" fmla="*/ 440611 w 5354490"/>
              <a:gd name="connsiteY1053" fmla="*/ 696132 h 720000"/>
              <a:gd name="connsiteX1054" fmla="*/ 435639 w 5354490"/>
              <a:gd name="connsiteY1054" fmla="*/ 692353 h 720000"/>
              <a:gd name="connsiteX1055" fmla="*/ 439716 w 5354490"/>
              <a:gd name="connsiteY1055" fmla="*/ 686585 h 720000"/>
              <a:gd name="connsiteX1056" fmla="*/ 441407 w 5354490"/>
              <a:gd name="connsiteY1056" fmla="*/ 685690 h 720000"/>
              <a:gd name="connsiteX1057" fmla="*/ 514705 w 5354490"/>
              <a:gd name="connsiteY1057" fmla="*/ 637256 h 720000"/>
              <a:gd name="connsiteX1058" fmla="*/ 542452 w 5354490"/>
              <a:gd name="connsiteY1058" fmla="*/ 615475 h 720000"/>
              <a:gd name="connsiteX1059" fmla="*/ 551601 w 5354490"/>
              <a:gd name="connsiteY1059" fmla="*/ 616967 h 720000"/>
              <a:gd name="connsiteX1060" fmla="*/ 572885 w 5354490"/>
              <a:gd name="connsiteY1060" fmla="*/ 617961 h 720000"/>
              <a:gd name="connsiteX1061" fmla="*/ 607097 w 5354490"/>
              <a:gd name="connsiteY1061" fmla="*/ 617961 h 720000"/>
              <a:gd name="connsiteX1062" fmla="*/ 628380 w 5354490"/>
              <a:gd name="connsiteY1062" fmla="*/ 616967 h 720000"/>
              <a:gd name="connsiteX1063" fmla="*/ 641507 w 5354490"/>
              <a:gd name="connsiteY1063" fmla="*/ 615972 h 720000"/>
              <a:gd name="connsiteX1064" fmla="*/ 653243 w 5354490"/>
              <a:gd name="connsiteY1064" fmla="*/ 614978 h 720000"/>
              <a:gd name="connsiteX1065" fmla="*/ 660703 w 5354490"/>
              <a:gd name="connsiteY1065" fmla="*/ 614183 h 720000"/>
              <a:gd name="connsiteX1066" fmla="*/ 670648 w 5354490"/>
              <a:gd name="connsiteY1066" fmla="*/ 613088 h 720000"/>
              <a:gd name="connsiteX1067" fmla="*/ 676117 w 5354490"/>
              <a:gd name="connsiteY1067" fmla="*/ 612293 h 720000"/>
              <a:gd name="connsiteX1068" fmla="*/ 680195 w 5354490"/>
              <a:gd name="connsiteY1068" fmla="*/ 611497 h 720000"/>
              <a:gd name="connsiteX1069" fmla="*/ 711921 w 5354490"/>
              <a:gd name="connsiteY1069" fmla="*/ 606624 h 720000"/>
              <a:gd name="connsiteX1070" fmla="*/ 720176 w 5354490"/>
              <a:gd name="connsiteY1070" fmla="*/ 592600 h 720000"/>
              <a:gd name="connsiteX1071" fmla="*/ 718186 w 5354490"/>
              <a:gd name="connsiteY1071" fmla="*/ 585241 h 720000"/>
              <a:gd name="connsiteX1072" fmla="*/ 686858 w 5354490"/>
              <a:gd name="connsiteY1072" fmla="*/ 511745 h 720000"/>
              <a:gd name="connsiteX1073" fmla="*/ 680394 w 5354490"/>
              <a:gd name="connsiteY1073" fmla="*/ 502496 h 720000"/>
              <a:gd name="connsiteX1074" fmla="*/ 677410 w 5354490"/>
              <a:gd name="connsiteY1074" fmla="*/ 497126 h 720000"/>
              <a:gd name="connsiteX1075" fmla="*/ 667465 w 5354490"/>
              <a:gd name="connsiteY1075" fmla="*/ 481312 h 720000"/>
              <a:gd name="connsiteX1076" fmla="*/ 666471 w 5354490"/>
              <a:gd name="connsiteY1076" fmla="*/ 479820 h 720000"/>
              <a:gd name="connsiteX1077" fmla="*/ 663587 w 5354490"/>
              <a:gd name="connsiteY1077" fmla="*/ 475644 h 720000"/>
              <a:gd name="connsiteX1078" fmla="*/ 662592 w 5354490"/>
              <a:gd name="connsiteY1078" fmla="*/ 474152 h 720000"/>
              <a:gd name="connsiteX1079" fmla="*/ 659609 w 5354490"/>
              <a:gd name="connsiteY1079" fmla="*/ 470173 h 720000"/>
              <a:gd name="connsiteX1080" fmla="*/ 655033 w 5354490"/>
              <a:gd name="connsiteY1080" fmla="*/ 464604 h 720000"/>
              <a:gd name="connsiteX1081" fmla="*/ 649663 w 5354490"/>
              <a:gd name="connsiteY1081" fmla="*/ 457741 h 720000"/>
              <a:gd name="connsiteX1082" fmla="*/ 645585 w 5354490"/>
              <a:gd name="connsiteY1082" fmla="*/ 453167 h 720000"/>
              <a:gd name="connsiteX1083" fmla="*/ 640513 w 5354490"/>
              <a:gd name="connsiteY1083" fmla="*/ 447199 h 720000"/>
              <a:gd name="connsiteX1084" fmla="*/ 615550 w 5354490"/>
              <a:gd name="connsiteY1084" fmla="*/ 422236 h 720000"/>
              <a:gd name="connsiteX1085" fmla="*/ 611572 w 5354490"/>
              <a:gd name="connsiteY1085" fmla="*/ 418955 h 720000"/>
              <a:gd name="connsiteX1086" fmla="*/ 587007 w 5354490"/>
              <a:gd name="connsiteY1086" fmla="*/ 401152 h 720000"/>
              <a:gd name="connsiteX1087" fmla="*/ 582830 w 5354490"/>
              <a:gd name="connsiteY1087" fmla="*/ 398468 h 720000"/>
              <a:gd name="connsiteX1088" fmla="*/ 573780 w 5354490"/>
              <a:gd name="connsiteY1088" fmla="*/ 393395 h 720000"/>
              <a:gd name="connsiteX1089" fmla="*/ 545335 w 5354490"/>
              <a:gd name="connsiteY1089" fmla="*/ 378278 h 720000"/>
              <a:gd name="connsiteX1090" fmla="*/ 347423 w 5354490"/>
              <a:gd name="connsiteY1090" fmla="*/ 358387 h 720000"/>
              <a:gd name="connsiteX1091" fmla="*/ 305852 w 5354490"/>
              <a:gd name="connsiteY1091" fmla="*/ 369128 h 720000"/>
              <a:gd name="connsiteX1092" fmla="*/ 295907 w 5354490"/>
              <a:gd name="connsiteY1092" fmla="*/ 362663 h 720000"/>
              <a:gd name="connsiteX1093" fmla="*/ 294912 w 5354490"/>
              <a:gd name="connsiteY1093" fmla="*/ 351326 h 720000"/>
              <a:gd name="connsiteX1094" fmla="*/ 294912 w 5354490"/>
              <a:gd name="connsiteY1094" fmla="*/ 341381 h 720000"/>
              <a:gd name="connsiteX1095" fmla="*/ 296204 w 5354490"/>
              <a:gd name="connsiteY1095" fmla="*/ 322783 h 720000"/>
              <a:gd name="connsiteX1096" fmla="*/ 296901 w 5354490"/>
              <a:gd name="connsiteY1096" fmla="*/ 316518 h 720000"/>
              <a:gd name="connsiteX1097" fmla="*/ 298094 w 5354490"/>
              <a:gd name="connsiteY1097" fmla="*/ 305577 h 720000"/>
              <a:gd name="connsiteX1098" fmla="*/ 298890 w 5354490"/>
              <a:gd name="connsiteY1098" fmla="*/ 301301 h 720000"/>
              <a:gd name="connsiteX1099" fmla="*/ 299785 w 5354490"/>
              <a:gd name="connsiteY1099" fmla="*/ 294140 h 720000"/>
              <a:gd name="connsiteX1100" fmla="*/ 300978 w 5354490"/>
              <a:gd name="connsiteY1100" fmla="*/ 289863 h 720000"/>
              <a:gd name="connsiteX1101" fmla="*/ 305951 w 5354490"/>
              <a:gd name="connsiteY1101" fmla="*/ 271266 h 720000"/>
              <a:gd name="connsiteX1102" fmla="*/ 318681 w 5354490"/>
              <a:gd name="connsiteY1102" fmla="*/ 260326 h 720000"/>
              <a:gd name="connsiteX1103" fmla="*/ 337179 w 5354490"/>
              <a:gd name="connsiteY1103" fmla="*/ 257242 h 720000"/>
              <a:gd name="connsiteX1104" fmla="*/ 341654 w 5354490"/>
              <a:gd name="connsiteY1104" fmla="*/ 256646 h 720000"/>
              <a:gd name="connsiteX1105" fmla="*/ 352496 w 5354490"/>
              <a:gd name="connsiteY1105" fmla="*/ 255154 h 720000"/>
              <a:gd name="connsiteX1106" fmla="*/ 356971 w 5354490"/>
              <a:gd name="connsiteY1106" fmla="*/ 254657 h 720000"/>
              <a:gd name="connsiteX1107" fmla="*/ 369701 w 5354490"/>
              <a:gd name="connsiteY1107" fmla="*/ 253364 h 720000"/>
              <a:gd name="connsiteX1108" fmla="*/ 374176 w 5354490"/>
              <a:gd name="connsiteY1108" fmla="*/ 252867 h 720000"/>
              <a:gd name="connsiteX1109" fmla="*/ 394564 w 5354490"/>
              <a:gd name="connsiteY1109" fmla="*/ 251276 h 720000"/>
              <a:gd name="connsiteX1110" fmla="*/ 4945324 w 5354490"/>
              <a:gd name="connsiteY1110" fmla="*/ 1049 h 720000"/>
              <a:gd name="connsiteX1111" fmla="*/ 4946418 w 5354490"/>
              <a:gd name="connsiteY1111" fmla="*/ 1647 h 720000"/>
              <a:gd name="connsiteX1112" fmla="*/ 4950993 w 5354490"/>
              <a:gd name="connsiteY1112" fmla="*/ 4829 h 720000"/>
              <a:gd name="connsiteX1113" fmla="*/ 4952087 w 5354490"/>
              <a:gd name="connsiteY1113" fmla="*/ 5624 h 720000"/>
              <a:gd name="connsiteX1114" fmla="*/ 4956662 w 5354490"/>
              <a:gd name="connsiteY1114" fmla="*/ 8608 h 720000"/>
              <a:gd name="connsiteX1115" fmla="*/ 4971381 w 5354490"/>
              <a:gd name="connsiteY1115" fmla="*/ 18553 h 720000"/>
              <a:gd name="connsiteX1116" fmla="*/ 4975757 w 5354490"/>
              <a:gd name="connsiteY1116" fmla="*/ 21437 h 720000"/>
              <a:gd name="connsiteX1117" fmla="*/ 5009969 w 5354490"/>
              <a:gd name="connsiteY1117" fmla="*/ 48886 h 720000"/>
              <a:gd name="connsiteX1118" fmla="*/ 5013947 w 5354490"/>
              <a:gd name="connsiteY1118" fmla="*/ 52168 h 720000"/>
              <a:gd name="connsiteX1119" fmla="*/ 5028368 w 5354490"/>
              <a:gd name="connsiteY1119" fmla="*/ 65396 h 720000"/>
              <a:gd name="connsiteX1120" fmla="*/ 5042491 w 5354490"/>
              <a:gd name="connsiteY1120" fmla="*/ 79320 h 720000"/>
              <a:gd name="connsiteX1121" fmla="*/ 5060193 w 5354490"/>
              <a:gd name="connsiteY1121" fmla="*/ 98316 h 720000"/>
              <a:gd name="connsiteX1122" fmla="*/ 5063475 w 5354490"/>
              <a:gd name="connsiteY1122" fmla="*/ 102294 h 720000"/>
              <a:gd name="connsiteX1123" fmla="*/ 5069641 w 5354490"/>
              <a:gd name="connsiteY1123" fmla="*/ 109852 h 720000"/>
              <a:gd name="connsiteX1124" fmla="*/ 5073122 w 5354490"/>
              <a:gd name="connsiteY1124" fmla="*/ 113831 h 720000"/>
              <a:gd name="connsiteX1125" fmla="*/ 5077796 w 5354490"/>
              <a:gd name="connsiteY1125" fmla="*/ 120991 h 720000"/>
              <a:gd name="connsiteX1126" fmla="*/ 5132795 w 5354490"/>
              <a:gd name="connsiteY1126" fmla="*/ 210500 h 720000"/>
              <a:gd name="connsiteX1127" fmla="*/ 5151094 w 5354490"/>
              <a:gd name="connsiteY1127" fmla="*/ 251374 h 720000"/>
              <a:gd name="connsiteX1128" fmla="*/ 5154176 w 5354490"/>
              <a:gd name="connsiteY1128" fmla="*/ 260524 h 720000"/>
              <a:gd name="connsiteX1129" fmla="*/ 5157061 w 5354490"/>
              <a:gd name="connsiteY1129" fmla="*/ 270469 h 720000"/>
              <a:gd name="connsiteX1130" fmla="*/ 5157956 w 5354490"/>
              <a:gd name="connsiteY1130" fmla="*/ 273950 h 720000"/>
              <a:gd name="connsiteX1131" fmla="*/ 5158950 w 5354490"/>
              <a:gd name="connsiteY1131" fmla="*/ 278127 h 720000"/>
              <a:gd name="connsiteX1132" fmla="*/ 5159647 w 5354490"/>
              <a:gd name="connsiteY1132" fmla="*/ 281708 h 720000"/>
              <a:gd name="connsiteX1133" fmla="*/ 5162829 w 5354490"/>
              <a:gd name="connsiteY1133" fmla="*/ 293443 h 720000"/>
              <a:gd name="connsiteX1134" fmla="*/ 5157857 w 5354490"/>
              <a:gd name="connsiteY1134" fmla="*/ 298018 h 720000"/>
              <a:gd name="connsiteX1135" fmla="*/ 5079288 w 5354490"/>
              <a:gd name="connsiteY1135" fmla="*/ 262315 h 720000"/>
              <a:gd name="connsiteX1136" fmla="*/ 5066956 w 5354490"/>
              <a:gd name="connsiteY1136" fmla="*/ 258137 h 720000"/>
              <a:gd name="connsiteX1137" fmla="*/ 5049452 w 5354490"/>
              <a:gd name="connsiteY1137" fmla="*/ 254557 h 720000"/>
              <a:gd name="connsiteX1138" fmla="*/ 5034634 w 5354490"/>
              <a:gd name="connsiteY1138" fmla="*/ 234666 h 720000"/>
              <a:gd name="connsiteX1139" fmla="*/ 4972177 w 5354490"/>
              <a:gd name="connsiteY1139" fmla="*/ 150727 h 720000"/>
              <a:gd name="connsiteX1140" fmla="*/ 4946915 w 5354490"/>
              <a:gd name="connsiteY1140" fmla="*/ 126063 h 720000"/>
              <a:gd name="connsiteX1141" fmla="*/ 4924738 w 5354490"/>
              <a:gd name="connsiteY1141" fmla="*/ 126063 h 720000"/>
              <a:gd name="connsiteX1142" fmla="*/ 4860292 w 5354490"/>
              <a:gd name="connsiteY1142" fmla="*/ 196377 h 720000"/>
              <a:gd name="connsiteX1143" fmla="*/ 4816034 w 5354490"/>
              <a:gd name="connsiteY1143" fmla="*/ 286581 h 720000"/>
              <a:gd name="connsiteX1144" fmla="*/ 4813150 w 5354490"/>
              <a:gd name="connsiteY1144" fmla="*/ 304483 h 720000"/>
              <a:gd name="connsiteX1145" fmla="*/ 4812653 w 5354490"/>
              <a:gd name="connsiteY1145" fmla="*/ 308163 h 720000"/>
              <a:gd name="connsiteX1146" fmla="*/ 4811161 w 5354490"/>
              <a:gd name="connsiteY1146" fmla="*/ 323478 h 720000"/>
              <a:gd name="connsiteX1147" fmla="*/ 4810664 w 5354490"/>
              <a:gd name="connsiteY1147" fmla="*/ 333423 h 720000"/>
              <a:gd name="connsiteX1148" fmla="*/ 4810664 w 5354490"/>
              <a:gd name="connsiteY1148" fmla="*/ 343369 h 720000"/>
              <a:gd name="connsiteX1149" fmla="*/ 4813150 w 5354490"/>
              <a:gd name="connsiteY1149" fmla="*/ 373802 h 720000"/>
              <a:gd name="connsiteX1150" fmla="*/ 4814543 w 5354490"/>
              <a:gd name="connsiteY1150" fmla="*/ 381659 h 720000"/>
              <a:gd name="connsiteX1151" fmla="*/ 4815139 w 5354490"/>
              <a:gd name="connsiteY1151" fmla="*/ 385239 h 720000"/>
              <a:gd name="connsiteX1152" fmla="*/ 4816034 w 5354490"/>
              <a:gd name="connsiteY1152" fmla="*/ 392699 h 720000"/>
              <a:gd name="connsiteX1153" fmla="*/ 4859297 w 5354490"/>
              <a:gd name="connsiteY1153" fmla="*/ 497025 h 720000"/>
              <a:gd name="connsiteX1154" fmla="*/ 4896393 w 5354490"/>
              <a:gd name="connsiteY1154" fmla="*/ 540387 h 720000"/>
              <a:gd name="connsiteX1155" fmla="*/ 4903553 w 5354490"/>
              <a:gd name="connsiteY1155" fmla="*/ 546652 h 720000"/>
              <a:gd name="connsiteX1156" fmla="*/ 4907432 w 5354490"/>
              <a:gd name="connsiteY1156" fmla="*/ 549935 h 720000"/>
              <a:gd name="connsiteX1157" fmla="*/ 4913002 w 5354490"/>
              <a:gd name="connsiteY1157" fmla="*/ 554509 h 720000"/>
              <a:gd name="connsiteX1158" fmla="*/ 4917079 w 5354490"/>
              <a:gd name="connsiteY1158" fmla="*/ 557593 h 720000"/>
              <a:gd name="connsiteX1159" fmla="*/ 4920162 w 5354490"/>
              <a:gd name="connsiteY1159" fmla="*/ 561173 h 720000"/>
              <a:gd name="connsiteX1160" fmla="*/ 4918272 w 5354490"/>
              <a:gd name="connsiteY1160" fmla="*/ 575494 h 720000"/>
              <a:gd name="connsiteX1161" fmla="*/ 4875706 w 5354490"/>
              <a:gd name="connsiteY1161" fmla="*/ 594689 h 720000"/>
              <a:gd name="connsiteX1162" fmla="*/ 4836720 w 5354490"/>
              <a:gd name="connsiteY1162" fmla="*/ 607021 h 720000"/>
              <a:gd name="connsiteX1163" fmla="*/ 4812056 w 5354490"/>
              <a:gd name="connsiteY1163" fmla="*/ 600060 h 720000"/>
              <a:gd name="connsiteX1164" fmla="*/ 4793857 w 5354490"/>
              <a:gd name="connsiteY1164" fmla="*/ 579273 h 720000"/>
              <a:gd name="connsiteX1165" fmla="*/ 4783215 w 5354490"/>
              <a:gd name="connsiteY1165" fmla="*/ 568533 h 720000"/>
              <a:gd name="connsiteX1166" fmla="*/ 4751986 w 5354490"/>
              <a:gd name="connsiteY1166" fmla="*/ 524773 h 720000"/>
              <a:gd name="connsiteX1167" fmla="*/ 4749201 w 5354490"/>
              <a:gd name="connsiteY1167" fmla="*/ 520099 h 720000"/>
              <a:gd name="connsiteX1168" fmla="*/ 4744328 w 5354490"/>
              <a:gd name="connsiteY1168" fmla="*/ 511446 h 720000"/>
              <a:gd name="connsiteX1169" fmla="*/ 4741643 w 5354490"/>
              <a:gd name="connsiteY1169" fmla="*/ 506573 h 720000"/>
              <a:gd name="connsiteX1170" fmla="*/ 4734482 w 5354490"/>
              <a:gd name="connsiteY1170" fmla="*/ 492351 h 720000"/>
              <a:gd name="connsiteX1171" fmla="*/ 4719962 w 5354490"/>
              <a:gd name="connsiteY1171" fmla="*/ 454359 h 720000"/>
              <a:gd name="connsiteX1172" fmla="*/ 4719067 w 5354490"/>
              <a:gd name="connsiteY1172" fmla="*/ 450382 h 720000"/>
              <a:gd name="connsiteX1173" fmla="*/ 4718470 w 5354490"/>
              <a:gd name="connsiteY1173" fmla="*/ 441928 h 720000"/>
              <a:gd name="connsiteX1174" fmla="*/ 4707530 w 5354490"/>
              <a:gd name="connsiteY1174" fmla="*/ 321490 h 720000"/>
              <a:gd name="connsiteX1175" fmla="*/ 4719664 w 5354490"/>
              <a:gd name="connsiteY1175" fmla="*/ 256248 h 720000"/>
              <a:gd name="connsiteX1176" fmla="*/ 4730703 w 5354490"/>
              <a:gd name="connsiteY1176" fmla="*/ 224821 h 720000"/>
              <a:gd name="connsiteX1177" fmla="*/ 4732493 w 5354490"/>
              <a:gd name="connsiteY1177" fmla="*/ 220445 h 720000"/>
              <a:gd name="connsiteX1178" fmla="*/ 4746616 w 5354490"/>
              <a:gd name="connsiteY1178" fmla="*/ 192498 h 720000"/>
              <a:gd name="connsiteX1179" fmla="*/ 4749301 w 5354490"/>
              <a:gd name="connsiteY1179" fmla="*/ 187525 h 720000"/>
              <a:gd name="connsiteX1180" fmla="*/ 4756163 w 5354490"/>
              <a:gd name="connsiteY1180" fmla="*/ 175292 h 720000"/>
              <a:gd name="connsiteX1181" fmla="*/ 4756959 w 5354490"/>
              <a:gd name="connsiteY1181" fmla="*/ 174000 h 720000"/>
              <a:gd name="connsiteX1182" fmla="*/ 4759843 w 5354490"/>
              <a:gd name="connsiteY1182" fmla="*/ 169624 h 720000"/>
              <a:gd name="connsiteX1183" fmla="*/ 4762628 w 5354490"/>
              <a:gd name="connsiteY1183" fmla="*/ 164551 h 720000"/>
              <a:gd name="connsiteX1184" fmla="*/ 4765612 w 5354490"/>
              <a:gd name="connsiteY1184" fmla="*/ 159877 h 720000"/>
              <a:gd name="connsiteX1185" fmla="*/ 4774065 w 5354490"/>
              <a:gd name="connsiteY1185" fmla="*/ 147147 h 720000"/>
              <a:gd name="connsiteX1186" fmla="*/ 4777048 w 5354490"/>
              <a:gd name="connsiteY1186" fmla="*/ 142771 h 720000"/>
              <a:gd name="connsiteX1187" fmla="*/ 4787591 w 5354490"/>
              <a:gd name="connsiteY1187" fmla="*/ 128152 h 720000"/>
              <a:gd name="connsiteX1188" fmla="*/ 4790872 w 5354490"/>
              <a:gd name="connsiteY1188" fmla="*/ 123776 h 720000"/>
              <a:gd name="connsiteX1189" fmla="*/ 4802708 w 5354490"/>
              <a:gd name="connsiteY1189" fmla="*/ 108758 h 720000"/>
              <a:gd name="connsiteX1190" fmla="*/ 4809769 w 5354490"/>
              <a:gd name="connsiteY1190" fmla="*/ 100702 h 720000"/>
              <a:gd name="connsiteX1191" fmla="*/ 4823693 w 5354490"/>
              <a:gd name="connsiteY1191" fmla="*/ 85586 h 720000"/>
              <a:gd name="connsiteX1192" fmla="*/ 4827174 w 5354490"/>
              <a:gd name="connsiteY1192" fmla="*/ 81707 h 720000"/>
              <a:gd name="connsiteX1193" fmla="*/ 4835030 w 5354490"/>
              <a:gd name="connsiteY1193" fmla="*/ 73850 h 720000"/>
              <a:gd name="connsiteX1194" fmla="*/ 4846566 w 5354490"/>
              <a:gd name="connsiteY1194" fmla="*/ 62810 h 720000"/>
              <a:gd name="connsiteX1195" fmla="*/ 4859894 w 5354490"/>
              <a:gd name="connsiteY1195" fmla="*/ 50975 h 720000"/>
              <a:gd name="connsiteX1196" fmla="*/ 4864567 w 5354490"/>
              <a:gd name="connsiteY1196" fmla="*/ 46798 h 720000"/>
              <a:gd name="connsiteX1197" fmla="*/ 4888536 w 5354490"/>
              <a:gd name="connsiteY1197" fmla="*/ 27703 h 720000"/>
              <a:gd name="connsiteX1198" fmla="*/ 4892812 w 5354490"/>
              <a:gd name="connsiteY1198" fmla="*/ 24521 h 720000"/>
              <a:gd name="connsiteX1199" fmla="*/ 4901764 w 5354490"/>
              <a:gd name="connsiteY1199" fmla="*/ 17956 h 720000"/>
              <a:gd name="connsiteX1200" fmla="*/ 4906140 w 5354490"/>
              <a:gd name="connsiteY1200" fmla="*/ 14973 h 720000"/>
              <a:gd name="connsiteX1201" fmla="*/ 4915388 w 5354490"/>
              <a:gd name="connsiteY1201" fmla="*/ 8807 h 720000"/>
              <a:gd name="connsiteX1202" fmla="*/ 4919864 w 5354490"/>
              <a:gd name="connsiteY1202" fmla="*/ 5624 h 720000"/>
              <a:gd name="connsiteX1203" fmla="*/ 4924837 w 5354490"/>
              <a:gd name="connsiteY1203" fmla="*/ 2641 h 720000"/>
              <a:gd name="connsiteX1204" fmla="*/ 4945324 w 5354490"/>
              <a:gd name="connsiteY1204" fmla="*/ 1049 h 720000"/>
              <a:gd name="connsiteX1205" fmla="*/ 4040563 w 5354490"/>
              <a:gd name="connsiteY1205" fmla="*/ 1049 h 720000"/>
              <a:gd name="connsiteX1206" fmla="*/ 4041658 w 5354490"/>
              <a:gd name="connsiteY1206" fmla="*/ 1647 h 720000"/>
              <a:gd name="connsiteX1207" fmla="*/ 4046233 w 5354490"/>
              <a:gd name="connsiteY1207" fmla="*/ 4829 h 720000"/>
              <a:gd name="connsiteX1208" fmla="*/ 4047326 w 5354490"/>
              <a:gd name="connsiteY1208" fmla="*/ 5624 h 720000"/>
              <a:gd name="connsiteX1209" fmla="*/ 4051902 w 5354490"/>
              <a:gd name="connsiteY1209" fmla="*/ 8608 h 720000"/>
              <a:gd name="connsiteX1210" fmla="*/ 4066621 w 5354490"/>
              <a:gd name="connsiteY1210" fmla="*/ 18553 h 720000"/>
              <a:gd name="connsiteX1211" fmla="*/ 4070997 w 5354490"/>
              <a:gd name="connsiteY1211" fmla="*/ 21437 h 720000"/>
              <a:gd name="connsiteX1212" fmla="*/ 4105209 w 5354490"/>
              <a:gd name="connsiteY1212" fmla="*/ 48886 h 720000"/>
              <a:gd name="connsiteX1213" fmla="*/ 4109187 w 5354490"/>
              <a:gd name="connsiteY1213" fmla="*/ 52168 h 720000"/>
              <a:gd name="connsiteX1214" fmla="*/ 4123607 w 5354490"/>
              <a:gd name="connsiteY1214" fmla="*/ 65396 h 720000"/>
              <a:gd name="connsiteX1215" fmla="*/ 4137730 w 5354490"/>
              <a:gd name="connsiteY1215" fmla="*/ 79320 h 720000"/>
              <a:gd name="connsiteX1216" fmla="*/ 4155433 w 5354490"/>
              <a:gd name="connsiteY1216" fmla="*/ 98316 h 720000"/>
              <a:gd name="connsiteX1217" fmla="*/ 4158714 w 5354490"/>
              <a:gd name="connsiteY1217" fmla="*/ 102294 h 720000"/>
              <a:gd name="connsiteX1218" fmla="*/ 4164881 w 5354490"/>
              <a:gd name="connsiteY1218" fmla="*/ 109852 h 720000"/>
              <a:gd name="connsiteX1219" fmla="*/ 4168362 w 5354490"/>
              <a:gd name="connsiteY1219" fmla="*/ 113831 h 720000"/>
              <a:gd name="connsiteX1220" fmla="*/ 4173036 w 5354490"/>
              <a:gd name="connsiteY1220" fmla="*/ 120991 h 720000"/>
              <a:gd name="connsiteX1221" fmla="*/ 4228034 w 5354490"/>
              <a:gd name="connsiteY1221" fmla="*/ 210500 h 720000"/>
              <a:gd name="connsiteX1222" fmla="*/ 4246334 w 5354490"/>
              <a:gd name="connsiteY1222" fmla="*/ 251374 h 720000"/>
              <a:gd name="connsiteX1223" fmla="*/ 4249416 w 5354490"/>
              <a:gd name="connsiteY1223" fmla="*/ 260524 h 720000"/>
              <a:gd name="connsiteX1224" fmla="*/ 4252301 w 5354490"/>
              <a:gd name="connsiteY1224" fmla="*/ 270469 h 720000"/>
              <a:gd name="connsiteX1225" fmla="*/ 4253196 w 5354490"/>
              <a:gd name="connsiteY1225" fmla="*/ 273950 h 720000"/>
              <a:gd name="connsiteX1226" fmla="*/ 4254190 w 5354490"/>
              <a:gd name="connsiteY1226" fmla="*/ 278127 h 720000"/>
              <a:gd name="connsiteX1227" fmla="*/ 4254886 w 5354490"/>
              <a:gd name="connsiteY1227" fmla="*/ 281708 h 720000"/>
              <a:gd name="connsiteX1228" fmla="*/ 4258069 w 5354490"/>
              <a:gd name="connsiteY1228" fmla="*/ 293443 h 720000"/>
              <a:gd name="connsiteX1229" fmla="*/ 4253097 w 5354490"/>
              <a:gd name="connsiteY1229" fmla="*/ 298018 h 720000"/>
              <a:gd name="connsiteX1230" fmla="*/ 4174528 w 5354490"/>
              <a:gd name="connsiteY1230" fmla="*/ 262315 h 720000"/>
              <a:gd name="connsiteX1231" fmla="*/ 4162195 w 5354490"/>
              <a:gd name="connsiteY1231" fmla="*/ 258137 h 720000"/>
              <a:gd name="connsiteX1232" fmla="*/ 4144692 w 5354490"/>
              <a:gd name="connsiteY1232" fmla="*/ 254557 h 720000"/>
              <a:gd name="connsiteX1233" fmla="*/ 4129873 w 5354490"/>
              <a:gd name="connsiteY1233" fmla="*/ 234666 h 720000"/>
              <a:gd name="connsiteX1234" fmla="*/ 4067416 w 5354490"/>
              <a:gd name="connsiteY1234" fmla="*/ 150727 h 720000"/>
              <a:gd name="connsiteX1235" fmla="*/ 4042155 w 5354490"/>
              <a:gd name="connsiteY1235" fmla="*/ 126063 h 720000"/>
              <a:gd name="connsiteX1236" fmla="*/ 4019977 w 5354490"/>
              <a:gd name="connsiteY1236" fmla="*/ 126063 h 720000"/>
              <a:gd name="connsiteX1237" fmla="*/ 3955531 w 5354490"/>
              <a:gd name="connsiteY1237" fmla="*/ 196377 h 720000"/>
              <a:gd name="connsiteX1238" fmla="*/ 3911274 w 5354490"/>
              <a:gd name="connsiteY1238" fmla="*/ 286581 h 720000"/>
              <a:gd name="connsiteX1239" fmla="*/ 3908390 w 5354490"/>
              <a:gd name="connsiteY1239" fmla="*/ 304483 h 720000"/>
              <a:gd name="connsiteX1240" fmla="*/ 3907893 w 5354490"/>
              <a:gd name="connsiteY1240" fmla="*/ 308163 h 720000"/>
              <a:gd name="connsiteX1241" fmla="*/ 3906401 w 5354490"/>
              <a:gd name="connsiteY1241" fmla="*/ 323478 h 720000"/>
              <a:gd name="connsiteX1242" fmla="*/ 3905904 w 5354490"/>
              <a:gd name="connsiteY1242" fmla="*/ 333423 h 720000"/>
              <a:gd name="connsiteX1243" fmla="*/ 3905904 w 5354490"/>
              <a:gd name="connsiteY1243" fmla="*/ 343369 h 720000"/>
              <a:gd name="connsiteX1244" fmla="*/ 3908390 w 5354490"/>
              <a:gd name="connsiteY1244" fmla="*/ 373802 h 720000"/>
              <a:gd name="connsiteX1245" fmla="*/ 3909783 w 5354490"/>
              <a:gd name="connsiteY1245" fmla="*/ 381659 h 720000"/>
              <a:gd name="connsiteX1246" fmla="*/ 3910379 w 5354490"/>
              <a:gd name="connsiteY1246" fmla="*/ 385239 h 720000"/>
              <a:gd name="connsiteX1247" fmla="*/ 3911274 w 5354490"/>
              <a:gd name="connsiteY1247" fmla="*/ 392699 h 720000"/>
              <a:gd name="connsiteX1248" fmla="*/ 3954536 w 5354490"/>
              <a:gd name="connsiteY1248" fmla="*/ 497025 h 720000"/>
              <a:gd name="connsiteX1249" fmla="*/ 3991632 w 5354490"/>
              <a:gd name="connsiteY1249" fmla="*/ 540387 h 720000"/>
              <a:gd name="connsiteX1250" fmla="*/ 3998793 w 5354490"/>
              <a:gd name="connsiteY1250" fmla="*/ 546652 h 720000"/>
              <a:gd name="connsiteX1251" fmla="*/ 4002672 w 5354490"/>
              <a:gd name="connsiteY1251" fmla="*/ 549935 h 720000"/>
              <a:gd name="connsiteX1252" fmla="*/ 4008241 w 5354490"/>
              <a:gd name="connsiteY1252" fmla="*/ 554509 h 720000"/>
              <a:gd name="connsiteX1253" fmla="*/ 4012319 w 5354490"/>
              <a:gd name="connsiteY1253" fmla="*/ 557593 h 720000"/>
              <a:gd name="connsiteX1254" fmla="*/ 4015402 w 5354490"/>
              <a:gd name="connsiteY1254" fmla="*/ 561173 h 720000"/>
              <a:gd name="connsiteX1255" fmla="*/ 4013512 w 5354490"/>
              <a:gd name="connsiteY1255" fmla="*/ 575494 h 720000"/>
              <a:gd name="connsiteX1256" fmla="*/ 3970946 w 5354490"/>
              <a:gd name="connsiteY1256" fmla="*/ 594689 h 720000"/>
              <a:gd name="connsiteX1257" fmla="*/ 3931960 w 5354490"/>
              <a:gd name="connsiteY1257" fmla="*/ 607021 h 720000"/>
              <a:gd name="connsiteX1258" fmla="*/ 3907295 w 5354490"/>
              <a:gd name="connsiteY1258" fmla="*/ 600060 h 720000"/>
              <a:gd name="connsiteX1259" fmla="*/ 3889096 w 5354490"/>
              <a:gd name="connsiteY1259" fmla="*/ 579273 h 720000"/>
              <a:gd name="connsiteX1260" fmla="*/ 3878454 w 5354490"/>
              <a:gd name="connsiteY1260" fmla="*/ 568533 h 720000"/>
              <a:gd name="connsiteX1261" fmla="*/ 3847225 w 5354490"/>
              <a:gd name="connsiteY1261" fmla="*/ 524773 h 720000"/>
              <a:gd name="connsiteX1262" fmla="*/ 3844441 w 5354490"/>
              <a:gd name="connsiteY1262" fmla="*/ 520099 h 720000"/>
              <a:gd name="connsiteX1263" fmla="*/ 3839568 w 5354490"/>
              <a:gd name="connsiteY1263" fmla="*/ 511446 h 720000"/>
              <a:gd name="connsiteX1264" fmla="*/ 3836882 w 5354490"/>
              <a:gd name="connsiteY1264" fmla="*/ 506573 h 720000"/>
              <a:gd name="connsiteX1265" fmla="*/ 3829722 w 5354490"/>
              <a:gd name="connsiteY1265" fmla="*/ 492351 h 720000"/>
              <a:gd name="connsiteX1266" fmla="*/ 3815202 w 5354490"/>
              <a:gd name="connsiteY1266" fmla="*/ 454359 h 720000"/>
              <a:gd name="connsiteX1267" fmla="*/ 3814307 w 5354490"/>
              <a:gd name="connsiteY1267" fmla="*/ 450382 h 720000"/>
              <a:gd name="connsiteX1268" fmla="*/ 3813710 w 5354490"/>
              <a:gd name="connsiteY1268" fmla="*/ 441928 h 720000"/>
              <a:gd name="connsiteX1269" fmla="*/ 3802769 w 5354490"/>
              <a:gd name="connsiteY1269" fmla="*/ 321490 h 720000"/>
              <a:gd name="connsiteX1270" fmla="*/ 3814903 w 5354490"/>
              <a:gd name="connsiteY1270" fmla="*/ 256248 h 720000"/>
              <a:gd name="connsiteX1271" fmla="*/ 3825943 w 5354490"/>
              <a:gd name="connsiteY1271" fmla="*/ 224821 h 720000"/>
              <a:gd name="connsiteX1272" fmla="*/ 3827732 w 5354490"/>
              <a:gd name="connsiteY1272" fmla="*/ 220445 h 720000"/>
              <a:gd name="connsiteX1273" fmla="*/ 3841855 w 5354490"/>
              <a:gd name="connsiteY1273" fmla="*/ 192498 h 720000"/>
              <a:gd name="connsiteX1274" fmla="*/ 3844541 w 5354490"/>
              <a:gd name="connsiteY1274" fmla="*/ 187525 h 720000"/>
              <a:gd name="connsiteX1275" fmla="*/ 3851403 w 5354490"/>
              <a:gd name="connsiteY1275" fmla="*/ 175292 h 720000"/>
              <a:gd name="connsiteX1276" fmla="*/ 3852199 w 5354490"/>
              <a:gd name="connsiteY1276" fmla="*/ 174000 h 720000"/>
              <a:gd name="connsiteX1277" fmla="*/ 3855083 w 5354490"/>
              <a:gd name="connsiteY1277" fmla="*/ 169624 h 720000"/>
              <a:gd name="connsiteX1278" fmla="*/ 3857867 w 5354490"/>
              <a:gd name="connsiteY1278" fmla="*/ 164551 h 720000"/>
              <a:gd name="connsiteX1279" fmla="*/ 3860851 w 5354490"/>
              <a:gd name="connsiteY1279" fmla="*/ 159877 h 720000"/>
              <a:gd name="connsiteX1280" fmla="*/ 3869305 w 5354490"/>
              <a:gd name="connsiteY1280" fmla="*/ 147147 h 720000"/>
              <a:gd name="connsiteX1281" fmla="*/ 3872288 w 5354490"/>
              <a:gd name="connsiteY1281" fmla="*/ 142771 h 720000"/>
              <a:gd name="connsiteX1282" fmla="*/ 3882830 w 5354490"/>
              <a:gd name="connsiteY1282" fmla="*/ 128152 h 720000"/>
              <a:gd name="connsiteX1283" fmla="*/ 3886112 w 5354490"/>
              <a:gd name="connsiteY1283" fmla="*/ 123776 h 720000"/>
              <a:gd name="connsiteX1284" fmla="*/ 3897947 w 5354490"/>
              <a:gd name="connsiteY1284" fmla="*/ 108758 h 720000"/>
              <a:gd name="connsiteX1285" fmla="*/ 3905009 w 5354490"/>
              <a:gd name="connsiteY1285" fmla="*/ 100702 h 720000"/>
              <a:gd name="connsiteX1286" fmla="*/ 3918932 w 5354490"/>
              <a:gd name="connsiteY1286" fmla="*/ 85586 h 720000"/>
              <a:gd name="connsiteX1287" fmla="*/ 3922413 w 5354490"/>
              <a:gd name="connsiteY1287" fmla="*/ 81707 h 720000"/>
              <a:gd name="connsiteX1288" fmla="*/ 3930269 w 5354490"/>
              <a:gd name="connsiteY1288" fmla="*/ 73850 h 720000"/>
              <a:gd name="connsiteX1289" fmla="*/ 3941806 w 5354490"/>
              <a:gd name="connsiteY1289" fmla="*/ 62810 h 720000"/>
              <a:gd name="connsiteX1290" fmla="*/ 3955133 w 5354490"/>
              <a:gd name="connsiteY1290" fmla="*/ 50975 h 720000"/>
              <a:gd name="connsiteX1291" fmla="*/ 3959807 w 5354490"/>
              <a:gd name="connsiteY1291" fmla="*/ 46798 h 720000"/>
              <a:gd name="connsiteX1292" fmla="*/ 3983776 w 5354490"/>
              <a:gd name="connsiteY1292" fmla="*/ 27703 h 720000"/>
              <a:gd name="connsiteX1293" fmla="*/ 3988052 w 5354490"/>
              <a:gd name="connsiteY1293" fmla="*/ 24521 h 720000"/>
              <a:gd name="connsiteX1294" fmla="*/ 3997003 w 5354490"/>
              <a:gd name="connsiteY1294" fmla="*/ 17956 h 720000"/>
              <a:gd name="connsiteX1295" fmla="*/ 4001379 w 5354490"/>
              <a:gd name="connsiteY1295" fmla="*/ 14973 h 720000"/>
              <a:gd name="connsiteX1296" fmla="*/ 4010628 w 5354490"/>
              <a:gd name="connsiteY1296" fmla="*/ 8807 h 720000"/>
              <a:gd name="connsiteX1297" fmla="*/ 4015103 w 5354490"/>
              <a:gd name="connsiteY1297" fmla="*/ 5624 h 720000"/>
              <a:gd name="connsiteX1298" fmla="*/ 4020076 w 5354490"/>
              <a:gd name="connsiteY1298" fmla="*/ 2641 h 720000"/>
              <a:gd name="connsiteX1299" fmla="*/ 4040563 w 5354490"/>
              <a:gd name="connsiteY1299" fmla="*/ 1049 h 720000"/>
              <a:gd name="connsiteX1300" fmla="*/ 3135801 w 5354490"/>
              <a:gd name="connsiteY1300" fmla="*/ 1049 h 720000"/>
              <a:gd name="connsiteX1301" fmla="*/ 3136896 w 5354490"/>
              <a:gd name="connsiteY1301" fmla="*/ 1647 h 720000"/>
              <a:gd name="connsiteX1302" fmla="*/ 3141471 w 5354490"/>
              <a:gd name="connsiteY1302" fmla="*/ 4829 h 720000"/>
              <a:gd name="connsiteX1303" fmla="*/ 3142564 w 5354490"/>
              <a:gd name="connsiteY1303" fmla="*/ 5624 h 720000"/>
              <a:gd name="connsiteX1304" fmla="*/ 3147140 w 5354490"/>
              <a:gd name="connsiteY1304" fmla="*/ 8608 h 720000"/>
              <a:gd name="connsiteX1305" fmla="*/ 3161859 w 5354490"/>
              <a:gd name="connsiteY1305" fmla="*/ 18553 h 720000"/>
              <a:gd name="connsiteX1306" fmla="*/ 3166235 w 5354490"/>
              <a:gd name="connsiteY1306" fmla="*/ 21437 h 720000"/>
              <a:gd name="connsiteX1307" fmla="*/ 3200447 w 5354490"/>
              <a:gd name="connsiteY1307" fmla="*/ 48886 h 720000"/>
              <a:gd name="connsiteX1308" fmla="*/ 3204425 w 5354490"/>
              <a:gd name="connsiteY1308" fmla="*/ 52168 h 720000"/>
              <a:gd name="connsiteX1309" fmla="*/ 3218845 w 5354490"/>
              <a:gd name="connsiteY1309" fmla="*/ 65396 h 720000"/>
              <a:gd name="connsiteX1310" fmla="*/ 3232968 w 5354490"/>
              <a:gd name="connsiteY1310" fmla="*/ 79320 h 720000"/>
              <a:gd name="connsiteX1311" fmla="*/ 3250671 w 5354490"/>
              <a:gd name="connsiteY1311" fmla="*/ 98316 h 720000"/>
              <a:gd name="connsiteX1312" fmla="*/ 3253952 w 5354490"/>
              <a:gd name="connsiteY1312" fmla="*/ 102294 h 720000"/>
              <a:gd name="connsiteX1313" fmla="*/ 3260119 w 5354490"/>
              <a:gd name="connsiteY1313" fmla="*/ 109852 h 720000"/>
              <a:gd name="connsiteX1314" fmla="*/ 3263600 w 5354490"/>
              <a:gd name="connsiteY1314" fmla="*/ 113831 h 720000"/>
              <a:gd name="connsiteX1315" fmla="*/ 3268274 w 5354490"/>
              <a:gd name="connsiteY1315" fmla="*/ 120991 h 720000"/>
              <a:gd name="connsiteX1316" fmla="*/ 3323272 w 5354490"/>
              <a:gd name="connsiteY1316" fmla="*/ 210500 h 720000"/>
              <a:gd name="connsiteX1317" fmla="*/ 3341572 w 5354490"/>
              <a:gd name="connsiteY1317" fmla="*/ 251374 h 720000"/>
              <a:gd name="connsiteX1318" fmla="*/ 3344654 w 5354490"/>
              <a:gd name="connsiteY1318" fmla="*/ 260524 h 720000"/>
              <a:gd name="connsiteX1319" fmla="*/ 3347539 w 5354490"/>
              <a:gd name="connsiteY1319" fmla="*/ 270469 h 720000"/>
              <a:gd name="connsiteX1320" fmla="*/ 3348434 w 5354490"/>
              <a:gd name="connsiteY1320" fmla="*/ 273950 h 720000"/>
              <a:gd name="connsiteX1321" fmla="*/ 3349428 w 5354490"/>
              <a:gd name="connsiteY1321" fmla="*/ 278127 h 720000"/>
              <a:gd name="connsiteX1322" fmla="*/ 3350124 w 5354490"/>
              <a:gd name="connsiteY1322" fmla="*/ 281708 h 720000"/>
              <a:gd name="connsiteX1323" fmla="*/ 3353307 w 5354490"/>
              <a:gd name="connsiteY1323" fmla="*/ 293443 h 720000"/>
              <a:gd name="connsiteX1324" fmla="*/ 3348335 w 5354490"/>
              <a:gd name="connsiteY1324" fmla="*/ 298018 h 720000"/>
              <a:gd name="connsiteX1325" fmla="*/ 3269766 w 5354490"/>
              <a:gd name="connsiteY1325" fmla="*/ 262315 h 720000"/>
              <a:gd name="connsiteX1326" fmla="*/ 3257433 w 5354490"/>
              <a:gd name="connsiteY1326" fmla="*/ 258137 h 720000"/>
              <a:gd name="connsiteX1327" fmla="*/ 3239930 w 5354490"/>
              <a:gd name="connsiteY1327" fmla="*/ 254557 h 720000"/>
              <a:gd name="connsiteX1328" fmla="*/ 3225111 w 5354490"/>
              <a:gd name="connsiteY1328" fmla="*/ 234666 h 720000"/>
              <a:gd name="connsiteX1329" fmla="*/ 3162654 w 5354490"/>
              <a:gd name="connsiteY1329" fmla="*/ 150727 h 720000"/>
              <a:gd name="connsiteX1330" fmla="*/ 3137393 w 5354490"/>
              <a:gd name="connsiteY1330" fmla="*/ 126063 h 720000"/>
              <a:gd name="connsiteX1331" fmla="*/ 3115215 w 5354490"/>
              <a:gd name="connsiteY1331" fmla="*/ 126063 h 720000"/>
              <a:gd name="connsiteX1332" fmla="*/ 3050769 w 5354490"/>
              <a:gd name="connsiteY1332" fmla="*/ 196377 h 720000"/>
              <a:gd name="connsiteX1333" fmla="*/ 3006512 w 5354490"/>
              <a:gd name="connsiteY1333" fmla="*/ 286581 h 720000"/>
              <a:gd name="connsiteX1334" fmla="*/ 3003628 w 5354490"/>
              <a:gd name="connsiteY1334" fmla="*/ 304483 h 720000"/>
              <a:gd name="connsiteX1335" fmla="*/ 3003131 w 5354490"/>
              <a:gd name="connsiteY1335" fmla="*/ 308163 h 720000"/>
              <a:gd name="connsiteX1336" fmla="*/ 3001639 w 5354490"/>
              <a:gd name="connsiteY1336" fmla="*/ 323478 h 720000"/>
              <a:gd name="connsiteX1337" fmla="*/ 3001142 w 5354490"/>
              <a:gd name="connsiteY1337" fmla="*/ 333423 h 720000"/>
              <a:gd name="connsiteX1338" fmla="*/ 3001142 w 5354490"/>
              <a:gd name="connsiteY1338" fmla="*/ 343369 h 720000"/>
              <a:gd name="connsiteX1339" fmla="*/ 3003628 w 5354490"/>
              <a:gd name="connsiteY1339" fmla="*/ 373802 h 720000"/>
              <a:gd name="connsiteX1340" fmla="*/ 3005021 w 5354490"/>
              <a:gd name="connsiteY1340" fmla="*/ 381659 h 720000"/>
              <a:gd name="connsiteX1341" fmla="*/ 3005617 w 5354490"/>
              <a:gd name="connsiteY1341" fmla="*/ 385239 h 720000"/>
              <a:gd name="connsiteX1342" fmla="*/ 3006512 w 5354490"/>
              <a:gd name="connsiteY1342" fmla="*/ 392699 h 720000"/>
              <a:gd name="connsiteX1343" fmla="*/ 3049774 w 5354490"/>
              <a:gd name="connsiteY1343" fmla="*/ 497025 h 720000"/>
              <a:gd name="connsiteX1344" fmla="*/ 3086870 w 5354490"/>
              <a:gd name="connsiteY1344" fmla="*/ 540387 h 720000"/>
              <a:gd name="connsiteX1345" fmla="*/ 3094031 w 5354490"/>
              <a:gd name="connsiteY1345" fmla="*/ 546652 h 720000"/>
              <a:gd name="connsiteX1346" fmla="*/ 3097910 w 5354490"/>
              <a:gd name="connsiteY1346" fmla="*/ 549935 h 720000"/>
              <a:gd name="connsiteX1347" fmla="*/ 3103479 w 5354490"/>
              <a:gd name="connsiteY1347" fmla="*/ 554509 h 720000"/>
              <a:gd name="connsiteX1348" fmla="*/ 3107557 w 5354490"/>
              <a:gd name="connsiteY1348" fmla="*/ 557593 h 720000"/>
              <a:gd name="connsiteX1349" fmla="*/ 3110640 w 5354490"/>
              <a:gd name="connsiteY1349" fmla="*/ 561173 h 720000"/>
              <a:gd name="connsiteX1350" fmla="*/ 3108750 w 5354490"/>
              <a:gd name="connsiteY1350" fmla="*/ 575494 h 720000"/>
              <a:gd name="connsiteX1351" fmla="*/ 3066184 w 5354490"/>
              <a:gd name="connsiteY1351" fmla="*/ 594689 h 720000"/>
              <a:gd name="connsiteX1352" fmla="*/ 3027198 w 5354490"/>
              <a:gd name="connsiteY1352" fmla="*/ 607021 h 720000"/>
              <a:gd name="connsiteX1353" fmla="*/ 3002533 w 5354490"/>
              <a:gd name="connsiteY1353" fmla="*/ 600060 h 720000"/>
              <a:gd name="connsiteX1354" fmla="*/ 2984334 w 5354490"/>
              <a:gd name="connsiteY1354" fmla="*/ 579273 h 720000"/>
              <a:gd name="connsiteX1355" fmla="*/ 2973692 w 5354490"/>
              <a:gd name="connsiteY1355" fmla="*/ 568533 h 720000"/>
              <a:gd name="connsiteX1356" fmla="*/ 2942463 w 5354490"/>
              <a:gd name="connsiteY1356" fmla="*/ 524773 h 720000"/>
              <a:gd name="connsiteX1357" fmla="*/ 2939679 w 5354490"/>
              <a:gd name="connsiteY1357" fmla="*/ 520099 h 720000"/>
              <a:gd name="connsiteX1358" fmla="*/ 2934806 w 5354490"/>
              <a:gd name="connsiteY1358" fmla="*/ 511446 h 720000"/>
              <a:gd name="connsiteX1359" fmla="*/ 2932120 w 5354490"/>
              <a:gd name="connsiteY1359" fmla="*/ 506573 h 720000"/>
              <a:gd name="connsiteX1360" fmla="*/ 2924960 w 5354490"/>
              <a:gd name="connsiteY1360" fmla="*/ 492351 h 720000"/>
              <a:gd name="connsiteX1361" fmla="*/ 2910440 w 5354490"/>
              <a:gd name="connsiteY1361" fmla="*/ 454359 h 720000"/>
              <a:gd name="connsiteX1362" fmla="*/ 2909545 w 5354490"/>
              <a:gd name="connsiteY1362" fmla="*/ 450382 h 720000"/>
              <a:gd name="connsiteX1363" fmla="*/ 2908948 w 5354490"/>
              <a:gd name="connsiteY1363" fmla="*/ 441928 h 720000"/>
              <a:gd name="connsiteX1364" fmla="*/ 2898007 w 5354490"/>
              <a:gd name="connsiteY1364" fmla="*/ 321490 h 720000"/>
              <a:gd name="connsiteX1365" fmla="*/ 2910141 w 5354490"/>
              <a:gd name="connsiteY1365" fmla="*/ 256248 h 720000"/>
              <a:gd name="connsiteX1366" fmla="*/ 2921181 w 5354490"/>
              <a:gd name="connsiteY1366" fmla="*/ 224821 h 720000"/>
              <a:gd name="connsiteX1367" fmla="*/ 2922970 w 5354490"/>
              <a:gd name="connsiteY1367" fmla="*/ 220445 h 720000"/>
              <a:gd name="connsiteX1368" fmla="*/ 2937093 w 5354490"/>
              <a:gd name="connsiteY1368" fmla="*/ 192498 h 720000"/>
              <a:gd name="connsiteX1369" fmla="*/ 2939779 w 5354490"/>
              <a:gd name="connsiteY1369" fmla="*/ 187525 h 720000"/>
              <a:gd name="connsiteX1370" fmla="*/ 2946641 w 5354490"/>
              <a:gd name="connsiteY1370" fmla="*/ 175292 h 720000"/>
              <a:gd name="connsiteX1371" fmla="*/ 2947437 w 5354490"/>
              <a:gd name="connsiteY1371" fmla="*/ 174000 h 720000"/>
              <a:gd name="connsiteX1372" fmla="*/ 2950321 w 5354490"/>
              <a:gd name="connsiteY1372" fmla="*/ 169624 h 720000"/>
              <a:gd name="connsiteX1373" fmla="*/ 2953105 w 5354490"/>
              <a:gd name="connsiteY1373" fmla="*/ 164551 h 720000"/>
              <a:gd name="connsiteX1374" fmla="*/ 2956089 w 5354490"/>
              <a:gd name="connsiteY1374" fmla="*/ 159877 h 720000"/>
              <a:gd name="connsiteX1375" fmla="*/ 2964543 w 5354490"/>
              <a:gd name="connsiteY1375" fmla="*/ 147147 h 720000"/>
              <a:gd name="connsiteX1376" fmla="*/ 2967526 w 5354490"/>
              <a:gd name="connsiteY1376" fmla="*/ 142771 h 720000"/>
              <a:gd name="connsiteX1377" fmla="*/ 2978068 w 5354490"/>
              <a:gd name="connsiteY1377" fmla="*/ 128152 h 720000"/>
              <a:gd name="connsiteX1378" fmla="*/ 2981350 w 5354490"/>
              <a:gd name="connsiteY1378" fmla="*/ 123776 h 720000"/>
              <a:gd name="connsiteX1379" fmla="*/ 2993185 w 5354490"/>
              <a:gd name="connsiteY1379" fmla="*/ 108758 h 720000"/>
              <a:gd name="connsiteX1380" fmla="*/ 3000247 w 5354490"/>
              <a:gd name="connsiteY1380" fmla="*/ 100702 h 720000"/>
              <a:gd name="connsiteX1381" fmla="*/ 3014170 w 5354490"/>
              <a:gd name="connsiteY1381" fmla="*/ 85586 h 720000"/>
              <a:gd name="connsiteX1382" fmla="*/ 3017651 w 5354490"/>
              <a:gd name="connsiteY1382" fmla="*/ 81707 h 720000"/>
              <a:gd name="connsiteX1383" fmla="*/ 3025507 w 5354490"/>
              <a:gd name="connsiteY1383" fmla="*/ 73850 h 720000"/>
              <a:gd name="connsiteX1384" fmla="*/ 3037044 w 5354490"/>
              <a:gd name="connsiteY1384" fmla="*/ 62810 h 720000"/>
              <a:gd name="connsiteX1385" fmla="*/ 3050371 w 5354490"/>
              <a:gd name="connsiteY1385" fmla="*/ 50975 h 720000"/>
              <a:gd name="connsiteX1386" fmla="*/ 3055045 w 5354490"/>
              <a:gd name="connsiteY1386" fmla="*/ 46798 h 720000"/>
              <a:gd name="connsiteX1387" fmla="*/ 3079014 w 5354490"/>
              <a:gd name="connsiteY1387" fmla="*/ 27703 h 720000"/>
              <a:gd name="connsiteX1388" fmla="*/ 3083290 w 5354490"/>
              <a:gd name="connsiteY1388" fmla="*/ 24521 h 720000"/>
              <a:gd name="connsiteX1389" fmla="*/ 3092241 w 5354490"/>
              <a:gd name="connsiteY1389" fmla="*/ 17956 h 720000"/>
              <a:gd name="connsiteX1390" fmla="*/ 3096617 w 5354490"/>
              <a:gd name="connsiteY1390" fmla="*/ 14973 h 720000"/>
              <a:gd name="connsiteX1391" fmla="*/ 3105866 w 5354490"/>
              <a:gd name="connsiteY1391" fmla="*/ 8807 h 720000"/>
              <a:gd name="connsiteX1392" fmla="*/ 3110341 w 5354490"/>
              <a:gd name="connsiteY1392" fmla="*/ 5624 h 720000"/>
              <a:gd name="connsiteX1393" fmla="*/ 3115314 w 5354490"/>
              <a:gd name="connsiteY1393" fmla="*/ 2641 h 720000"/>
              <a:gd name="connsiteX1394" fmla="*/ 3135801 w 5354490"/>
              <a:gd name="connsiteY1394" fmla="*/ 1049 h 720000"/>
              <a:gd name="connsiteX1395" fmla="*/ 2231040 w 5354490"/>
              <a:gd name="connsiteY1395" fmla="*/ 1049 h 720000"/>
              <a:gd name="connsiteX1396" fmla="*/ 2232134 w 5354490"/>
              <a:gd name="connsiteY1396" fmla="*/ 1647 h 720000"/>
              <a:gd name="connsiteX1397" fmla="*/ 2236709 w 5354490"/>
              <a:gd name="connsiteY1397" fmla="*/ 4829 h 720000"/>
              <a:gd name="connsiteX1398" fmla="*/ 2237803 w 5354490"/>
              <a:gd name="connsiteY1398" fmla="*/ 5624 h 720000"/>
              <a:gd name="connsiteX1399" fmla="*/ 2242378 w 5354490"/>
              <a:gd name="connsiteY1399" fmla="*/ 8608 h 720000"/>
              <a:gd name="connsiteX1400" fmla="*/ 2257097 w 5354490"/>
              <a:gd name="connsiteY1400" fmla="*/ 18553 h 720000"/>
              <a:gd name="connsiteX1401" fmla="*/ 2261473 w 5354490"/>
              <a:gd name="connsiteY1401" fmla="*/ 21437 h 720000"/>
              <a:gd name="connsiteX1402" fmla="*/ 2295685 w 5354490"/>
              <a:gd name="connsiteY1402" fmla="*/ 48886 h 720000"/>
              <a:gd name="connsiteX1403" fmla="*/ 2299663 w 5354490"/>
              <a:gd name="connsiteY1403" fmla="*/ 52168 h 720000"/>
              <a:gd name="connsiteX1404" fmla="*/ 2314084 w 5354490"/>
              <a:gd name="connsiteY1404" fmla="*/ 65396 h 720000"/>
              <a:gd name="connsiteX1405" fmla="*/ 2328207 w 5354490"/>
              <a:gd name="connsiteY1405" fmla="*/ 79320 h 720000"/>
              <a:gd name="connsiteX1406" fmla="*/ 2345909 w 5354490"/>
              <a:gd name="connsiteY1406" fmla="*/ 98316 h 720000"/>
              <a:gd name="connsiteX1407" fmla="*/ 2349191 w 5354490"/>
              <a:gd name="connsiteY1407" fmla="*/ 102294 h 720000"/>
              <a:gd name="connsiteX1408" fmla="*/ 2355357 w 5354490"/>
              <a:gd name="connsiteY1408" fmla="*/ 109852 h 720000"/>
              <a:gd name="connsiteX1409" fmla="*/ 2358839 w 5354490"/>
              <a:gd name="connsiteY1409" fmla="*/ 113831 h 720000"/>
              <a:gd name="connsiteX1410" fmla="*/ 2363512 w 5354490"/>
              <a:gd name="connsiteY1410" fmla="*/ 120991 h 720000"/>
              <a:gd name="connsiteX1411" fmla="*/ 2418511 w 5354490"/>
              <a:gd name="connsiteY1411" fmla="*/ 210500 h 720000"/>
              <a:gd name="connsiteX1412" fmla="*/ 2436810 w 5354490"/>
              <a:gd name="connsiteY1412" fmla="*/ 251374 h 720000"/>
              <a:gd name="connsiteX1413" fmla="*/ 2439892 w 5354490"/>
              <a:gd name="connsiteY1413" fmla="*/ 260524 h 720000"/>
              <a:gd name="connsiteX1414" fmla="*/ 2442778 w 5354490"/>
              <a:gd name="connsiteY1414" fmla="*/ 270469 h 720000"/>
              <a:gd name="connsiteX1415" fmla="*/ 2443672 w 5354490"/>
              <a:gd name="connsiteY1415" fmla="*/ 273950 h 720000"/>
              <a:gd name="connsiteX1416" fmla="*/ 2444666 w 5354490"/>
              <a:gd name="connsiteY1416" fmla="*/ 278127 h 720000"/>
              <a:gd name="connsiteX1417" fmla="*/ 2445363 w 5354490"/>
              <a:gd name="connsiteY1417" fmla="*/ 281708 h 720000"/>
              <a:gd name="connsiteX1418" fmla="*/ 2448545 w 5354490"/>
              <a:gd name="connsiteY1418" fmla="*/ 293443 h 720000"/>
              <a:gd name="connsiteX1419" fmla="*/ 2443573 w 5354490"/>
              <a:gd name="connsiteY1419" fmla="*/ 298018 h 720000"/>
              <a:gd name="connsiteX1420" fmla="*/ 2365004 w 5354490"/>
              <a:gd name="connsiteY1420" fmla="*/ 262315 h 720000"/>
              <a:gd name="connsiteX1421" fmla="*/ 2352672 w 5354490"/>
              <a:gd name="connsiteY1421" fmla="*/ 258137 h 720000"/>
              <a:gd name="connsiteX1422" fmla="*/ 2335168 w 5354490"/>
              <a:gd name="connsiteY1422" fmla="*/ 254557 h 720000"/>
              <a:gd name="connsiteX1423" fmla="*/ 2320350 w 5354490"/>
              <a:gd name="connsiteY1423" fmla="*/ 234666 h 720000"/>
              <a:gd name="connsiteX1424" fmla="*/ 2257893 w 5354490"/>
              <a:gd name="connsiteY1424" fmla="*/ 150727 h 720000"/>
              <a:gd name="connsiteX1425" fmla="*/ 2232631 w 5354490"/>
              <a:gd name="connsiteY1425" fmla="*/ 126063 h 720000"/>
              <a:gd name="connsiteX1426" fmla="*/ 2210454 w 5354490"/>
              <a:gd name="connsiteY1426" fmla="*/ 126063 h 720000"/>
              <a:gd name="connsiteX1427" fmla="*/ 2146008 w 5354490"/>
              <a:gd name="connsiteY1427" fmla="*/ 196377 h 720000"/>
              <a:gd name="connsiteX1428" fmla="*/ 2101750 w 5354490"/>
              <a:gd name="connsiteY1428" fmla="*/ 286581 h 720000"/>
              <a:gd name="connsiteX1429" fmla="*/ 2098866 w 5354490"/>
              <a:gd name="connsiteY1429" fmla="*/ 304483 h 720000"/>
              <a:gd name="connsiteX1430" fmla="*/ 2098369 w 5354490"/>
              <a:gd name="connsiteY1430" fmla="*/ 308163 h 720000"/>
              <a:gd name="connsiteX1431" fmla="*/ 2096877 w 5354490"/>
              <a:gd name="connsiteY1431" fmla="*/ 323478 h 720000"/>
              <a:gd name="connsiteX1432" fmla="*/ 2096380 w 5354490"/>
              <a:gd name="connsiteY1432" fmla="*/ 333423 h 720000"/>
              <a:gd name="connsiteX1433" fmla="*/ 2096380 w 5354490"/>
              <a:gd name="connsiteY1433" fmla="*/ 343369 h 720000"/>
              <a:gd name="connsiteX1434" fmla="*/ 2098866 w 5354490"/>
              <a:gd name="connsiteY1434" fmla="*/ 373802 h 720000"/>
              <a:gd name="connsiteX1435" fmla="*/ 2100259 w 5354490"/>
              <a:gd name="connsiteY1435" fmla="*/ 381659 h 720000"/>
              <a:gd name="connsiteX1436" fmla="*/ 2100855 w 5354490"/>
              <a:gd name="connsiteY1436" fmla="*/ 385239 h 720000"/>
              <a:gd name="connsiteX1437" fmla="*/ 2101750 w 5354490"/>
              <a:gd name="connsiteY1437" fmla="*/ 392699 h 720000"/>
              <a:gd name="connsiteX1438" fmla="*/ 2145013 w 5354490"/>
              <a:gd name="connsiteY1438" fmla="*/ 497025 h 720000"/>
              <a:gd name="connsiteX1439" fmla="*/ 2182108 w 5354490"/>
              <a:gd name="connsiteY1439" fmla="*/ 540387 h 720000"/>
              <a:gd name="connsiteX1440" fmla="*/ 2189269 w 5354490"/>
              <a:gd name="connsiteY1440" fmla="*/ 546652 h 720000"/>
              <a:gd name="connsiteX1441" fmla="*/ 2193148 w 5354490"/>
              <a:gd name="connsiteY1441" fmla="*/ 549935 h 720000"/>
              <a:gd name="connsiteX1442" fmla="*/ 2198717 w 5354490"/>
              <a:gd name="connsiteY1442" fmla="*/ 554509 h 720000"/>
              <a:gd name="connsiteX1443" fmla="*/ 2202795 w 5354490"/>
              <a:gd name="connsiteY1443" fmla="*/ 557593 h 720000"/>
              <a:gd name="connsiteX1444" fmla="*/ 2205878 w 5354490"/>
              <a:gd name="connsiteY1444" fmla="*/ 561173 h 720000"/>
              <a:gd name="connsiteX1445" fmla="*/ 2203988 w 5354490"/>
              <a:gd name="connsiteY1445" fmla="*/ 575494 h 720000"/>
              <a:gd name="connsiteX1446" fmla="*/ 2161422 w 5354490"/>
              <a:gd name="connsiteY1446" fmla="*/ 594689 h 720000"/>
              <a:gd name="connsiteX1447" fmla="*/ 2122436 w 5354490"/>
              <a:gd name="connsiteY1447" fmla="*/ 607021 h 720000"/>
              <a:gd name="connsiteX1448" fmla="*/ 2097772 w 5354490"/>
              <a:gd name="connsiteY1448" fmla="*/ 600060 h 720000"/>
              <a:gd name="connsiteX1449" fmla="*/ 2079573 w 5354490"/>
              <a:gd name="connsiteY1449" fmla="*/ 579273 h 720000"/>
              <a:gd name="connsiteX1450" fmla="*/ 2068931 w 5354490"/>
              <a:gd name="connsiteY1450" fmla="*/ 568533 h 720000"/>
              <a:gd name="connsiteX1451" fmla="*/ 2037702 w 5354490"/>
              <a:gd name="connsiteY1451" fmla="*/ 524773 h 720000"/>
              <a:gd name="connsiteX1452" fmla="*/ 2034917 w 5354490"/>
              <a:gd name="connsiteY1452" fmla="*/ 520099 h 720000"/>
              <a:gd name="connsiteX1453" fmla="*/ 2030044 w 5354490"/>
              <a:gd name="connsiteY1453" fmla="*/ 511446 h 720000"/>
              <a:gd name="connsiteX1454" fmla="*/ 2027359 w 5354490"/>
              <a:gd name="connsiteY1454" fmla="*/ 506573 h 720000"/>
              <a:gd name="connsiteX1455" fmla="*/ 2020198 w 5354490"/>
              <a:gd name="connsiteY1455" fmla="*/ 492351 h 720000"/>
              <a:gd name="connsiteX1456" fmla="*/ 2005678 w 5354490"/>
              <a:gd name="connsiteY1456" fmla="*/ 454359 h 720000"/>
              <a:gd name="connsiteX1457" fmla="*/ 2004783 w 5354490"/>
              <a:gd name="connsiteY1457" fmla="*/ 450382 h 720000"/>
              <a:gd name="connsiteX1458" fmla="*/ 2004186 w 5354490"/>
              <a:gd name="connsiteY1458" fmla="*/ 441928 h 720000"/>
              <a:gd name="connsiteX1459" fmla="*/ 1993246 w 5354490"/>
              <a:gd name="connsiteY1459" fmla="*/ 321490 h 720000"/>
              <a:gd name="connsiteX1460" fmla="*/ 2005380 w 5354490"/>
              <a:gd name="connsiteY1460" fmla="*/ 256248 h 720000"/>
              <a:gd name="connsiteX1461" fmla="*/ 2016419 w 5354490"/>
              <a:gd name="connsiteY1461" fmla="*/ 224821 h 720000"/>
              <a:gd name="connsiteX1462" fmla="*/ 2018209 w 5354490"/>
              <a:gd name="connsiteY1462" fmla="*/ 220445 h 720000"/>
              <a:gd name="connsiteX1463" fmla="*/ 2032332 w 5354490"/>
              <a:gd name="connsiteY1463" fmla="*/ 192498 h 720000"/>
              <a:gd name="connsiteX1464" fmla="*/ 2035017 w 5354490"/>
              <a:gd name="connsiteY1464" fmla="*/ 187525 h 720000"/>
              <a:gd name="connsiteX1465" fmla="*/ 2041879 w 5354490"/>
              <a:gd name="connsiteY1465" fmla="*/ 175292 h 720000"/>
              <a:gd name="connsiteX1466" fmla="*/ 2042675 w 5354490"/>
              <a:gd name="connsiteY1466" fmla="*/ 174000 h 720000"/>
              <a:gd name="connsiteX1467" fmla="*/ 2045559 w 5354490"/>
              <a:gd name="connsiteY1467" fmla="*/ 169624 h 720000"/>
              <a:gd name="connsiteX1468" fmla="*/ 2048344 w 5354490"/>
              <a:gd name="connsiteY1468" fmla="*/ 164551 h 720000"/>
              <a:gd name="connsiteX1469" fmla="*/ 2051328 w 5354490"/>
              <a:gd name="connsiteY1469" fmla="*/ 159877 h 720000"/>
              <a:gd name="connsiteX1470" fmla="*/ 2059781 w 5354490"/>
              <a:gd name="connsiteY1470" fmla="*/ 147147 h 720000"/>
              <a:gd name="connsiteX1471" fmla="*/ 2062764 w 5354490"/>
              <a:gd name="connsiteY1471" fmla="*/ 142771 h 720000"/>
              <a:gd name="connsiteX1472" fmla="*/ 2073307 w 5354490"/>
              <a:gd name="connsiteY1472" fmla="*/ 128152 h 720000"/>
              <a:gd name="connsiteX1473" fmla="*/ 2076589 w 5354490"/>
              <a:gd name="connsiteY1473" fmla="*/ 123776 h 720000"/>
              <a:gd name="connsiteX1474" fmla="*/ 2088424 w 5354490"/>
              <a:gd name="connsiteY1474" fmla="*/ 108758 h 720000"/>
              <a:gd name="connsiteX1475" fmla="*/ 2095485 w 5354490"/>
              <a:gd name="connsiteY1475" fmla="*/ 100702 h 720000"/>
              <a:gd name="connsiteX1476" fmla="*/ 2109409 w 5354490"/>
              <a:gd name="connsiteY1476" fmla="*/ 85586 h 720000"/>
              <a:gd name="connsiteX1477" fmla="*/ 2112890 w 5354490"/>
              <a:gd name="connsiteY1477" fmla="*/ 81707 h 720000"/>
              <a:gd name="connsiteX1478" fmla="*/ 2120746 w 5354490"/>
              <a:gd name="connsiteY1478" fmla="*/ 73850 h 720000"/>
              <a:gd name="connsiteX1479" fmla="*/ 2132283 w 5354490"/>
              <a:gd name="connsiteY1479" fmla="*/ 62810 h 720000"/>
              <a:gd name="connsiteX1480" fmla="*/ 2145610 w 5354490"/>
              <a:gd name="connsiteY1480" fmla="*/ 50975 h 720000"/>
              <a:gd name="connsiteX1481" fmla="*/ 2150283 w 5354490"/>
              <a:gd name="connsiteY1481" fmla="*/ 46798 h 720000"/>
              <a:gd name="connsiteX1482" fmla="*/ 2174253 w 5354490"/>
              <a:gd name="connsiteY1482" fmla="*/ 27703 h 720000"/>
              <a:gd name="connsiteX1483" fmla="*/ 2178528 w 5354490"/>
              <a:gd name="connsiteY1483" fmla="*/ 24521 h 720000"/>
              <a:gd name="connsiteX1484" fmla="*/ 2187479 w 5354490"/>
              <a:gd name="connsiteY1484" fmla="*/ 17956 h 720000"/>
              <a:gd name="connsiteX1485" fmla="*/ 2191855 w 5354490"/>
              <a:gd name="connsiteY1485" fmla="*/ 14973 h 720000"/>
              <a:gd name="connsiteX1486" fmla="*/ 2201105 w 5354490"/>
              <a:gd name="connsiteY1486" fmla="*/ 8807 h 720000"/>
              <a:gd name="connsiteX1487" fmla="*/ 2205580 w 5354490"/>
              <a:gd name="connsiteY1487" fmla="*/ 5624 h 720000"/>
              <a:gd name="connsiteX1488" fmla="*/ 2210553 w 5354490"/>
              <a:gd name="connsiteY1488" fmla="*/ 2641 h 720000"/>
              <a:gd name="connsiteX1489" fmla="*/ 2231040 w 5354490"/>
              <a:gd name="connsiteY1489" fmla="*/ 1049 h 720000"/>
              <a:gd name="connsiteX1490" fmla="*/ 1326278 w 5354490"/>
              <a:gd name="connsiteY1490" fmla="*/ 1049 h 720000"/>
              <a:gd name="connsiteX1491" fmla="*/ 1327372 w 5354490"/>
              <a:gd name="connsiteY1491" fmla="*/ 1647 h 720000"/>
              <a:gd name="connsiteX1492" fmla="*/ 1331947 w 5354490"/>
              <a:gd name="connsiteY1492" fmla="*/ 4829 h 720000"/>
              <a:gd name="connsiteX1493" fmla="*/ 1333041 w 5354490"/>
              <a:gd name="connsiteY1493" fmla="*/ 5624 h 720000"/>
              <a:gd name="connsiteX1494" fmla="*/ 1337616 w 5354490"/>
              <a:gd name="connsiteY1494" fmla="*/ 8608 h 720000"/>
              <a:gd name="connsiteX1495" fmla="*/ 1352335 w 5354490"/>
              <a:gd name="connsiteY1495" fmla="*/ 18553 h 720000"/>
              <a:gd name="connsiteX1496" fmla="*/ 1356711 w 5354490"/>
              <a:gd name="connsiteY1496" fmla="*/ 21437 h 720000"/>
              <a:gd name="connsiteX1497" fmla="*/ 1390923 w 5354490"/>
              <a:gd name="connsiteY1497" fmla="*/ 48886 h 720000"/>
              <a:gd name="connsiteX1498" fmla="*/ 1394901 w 5354490"/>
              <a:gd name="connsiteY1498" fmla="*/ 52168 h 720000"/>
              <a:gd name="connsiteX1499" fmla="*/ 1409322 w 5354490"/>
              <a:gd name="connsiteY1499" fmla="*/ 65396 h 720000"/>
              <a:gd name="connsiteX1500" fmla="*/ 1423445 w 5354490"/>
              <a:gd name="connsiteY1500" fmla="*/ 79320 h 720000"/>
              <a:gd name="connsiteX1501" fmla="*/ 1441147 w 5354490"/>
              <a:gd name="connsiteY1501" fmla="*/ 98316 h 720000"/>
              <a:gd name="connsiteX1502" fmla="*/ 1444429 w 5354490"/>
              <a:gd name="connsiteY1502" fmla="*/ 102294 h 720000"/>
              <a:gd name="connsiteX1503" fmla="*/ 1450595 w 5354490"/>
              <a:gd name="connsiteY1503" fmla="*/ 109852 h 720000"/>
              <a:gd name="connsiteX1504" fmla="*/ 1454076 w 5354490"/>
              <a:gd name="connsiteY1504" fmla="*/ 113831 h 720000"/>
              <a:gd name="connsiteX1505" fmla="*/ 1458750 w 5354490"/>
              <a:gd name="connsiteY1505" fmla="*/ 120991 h 720000"/>
              <a:gd name="connsiteX1506" fmla="*/ 1513749 w 5354490"/>
              <a:gd name="connsiteY1506" fmla="*/ 210500 h 720000"/>
              <a:gd name="connsiteX1507" fmla="*/ 1532048 w 5354490"/>
              <a:gd name="connsiteY1507" fmla="*/ 251374 h 720000"/>
              <a:gd name="connsiteX1508" fmla="*/ 1535131 w 5354490"/>
              <a:gd name="connsiteY1508" fmla="*/ 260524 h 720000"/>
              <a:gd name="connsiteX1509" fmla="*/ 1538016 w 5354490"/>
              <a:gd name="connsiteY1509" fmla="*/ 270469 h 720000"/>
              <a:gd name="connsiteX1510" fmla="*/ 1538910 w 5354490"/>
              <a:gd name="connsiteY1510" fmla="*/ 273950 h 720000"/>
              <a:gd name="connsiteX1511" fmla="*/ 1539904 w 5354490"/>
              <a:gd name="connsiteY1511" fmla="*/ 278127 h 720000"/>
              <a:gd name="connsiteX1512" fmla="*/ 1540601 w 5354490"/>
              <a:gd name="connsiteY1512" fmla="*/ 281708 h 720000"/>
              <a:gd name="connsiteX1513" fmla="*/ 1543783 w 5354490"/>
              <a:gd name="connsiteY1513" fmla="*/ 293443 h 720000"/>
              <a:gd name="connsiteX1514" fmla="*/ 1538811 w 5354490"/>
              <a:gd name="connsiteY1514" fmla="*/ 298018 h 720000"/>
              <a:gd name="connsiteX1515" fmla="*/ 1460242 w 5354490"/>
              <a:gd name="connsiteY1515" fmla="*/ 262315 h 720000"/>
              <a:gd name="connsiteX1516" fmla="*/ 1447910 w 5354490"/>
              <a:gd name="connsiteY1516" fmla="*/ 258137 h 720000"/>
              <a:gd name="connsiteX1517" fmla="*/ 1430406 w 5354490"/>
              <a:gd name="connsiteY1517" fmla="*/ 254557 h 720000"/>
              <a:gd name="connsiteX1518" fmla="*/ 1415588 w 5354490"/>
              <a:gd name="connsiteY1518" fmla="*/ 234666 h 720000"/>
              <a:gd name="connsiteX1519" fmla="*/ 1353131 w 5354490"/>
              <a:gd name="connsiteY1519" fmla="*/ 150727 h 720000"/>
              <a:gd name="connsiteX1520" fmla="*/ 1327869 w 5354490"/>
              <a:gd name="connsiteY1520" fmla="*/ 126063 h 720000"/>
              <a:gd name="connsiteX1521" fmla="*/ 1305692 w 5354490"/>
              <a:gd name="connsiteY1521" fmla="*/ 126063 h 720000"/>
              <a:gd name="connsiteX1522" fmla="*/ 1241246 w 5354490"/>
              <a:gd name="connsiteY1522" fmla="*/ 196377 h 720000"/>
              <a:gd name="connsiteX1523" fmla="*/ 1196988 w 5354490"/>
              <a:gd name="connsiteY1523" fmla="*/ 286581 h 720000"/>
              <a:gd name="connsiteX1524" fmla="*/ 1194104 w 5354490"/>
              <a:gd name="connsiteY1524" fmla="*/ 304483 h 720000"/>
              <a:gd name="connsiteX1525" fmla="*/ 1193607 w 5354490"/>
              <a:gd name="connsiteY1525" fmla="*/ 308163 h 720000"/>
              <a:gd name="connsiteX1526" fmla="*/ 1192115 w 5354490"/>
              <a:gd name="connsiteY1526" fmla="*/ 323478 h 720000"/>
              <a:gd name="connsiteX1527" fmla="*/ 1191618 w 5354490"/>
              <a:gd name="connsiteY1527" fmla="*/ 333423 h 720000"/>
              <a:gd name="connsiteX1528" fmla="*/ 1191618 w 5354490"/>
              <a:gd name="connsiteY1528" fmla="*/ 343369 h 720000"/>
              <a:gd name="connsiteX1529" fmla="*/ 1194104 w 5354490"/>
              <a:gd name="connsiteY1529" fmla="*/ 373802 h 720000"/>
              <a:gd name="connsiteX1530" fmla="*/ 1195497 w 5354490"/>
              <a:gd name="connsiteY1530" fmla="*/ 381659 h 720000"/>
              <a:gd name="connsiteX1531" fmla="*/ 1196093 w 5354490"/>
              <a:gd name="connsiteY1531" fmla="*/ 385239 h 720000"/>
              <a:gd name="connsiteX1532" fmla="*/ 1196988 w 5354490"/>
              <a:gd name="connsiteY1532" fmla="*/ 392699 h 720000"/>
              <a:gd name="connsiteX1533" fmla="*/ 1240251 w 5354490"/>
              <a:gd name="connsiteY1533" fmla="*/ 497025 h 720000"/>
              <a:gd name="connsiteX1534" fmla="*/ 1277346 w 5354490"/>
              <a:gd name="connsiteY1534" fmla="*/ 540387 h 720000"/>
              <a:gd name="connsiteX1535" fmla="*/ 1284507 w 5354490"/>
              <a:gd name="connsiteY1535" fmla="*/ 546652 h 720000"/>
              <a:gd name="connsiteX1536" fmla="*/ 1288386 w 5354490"/>
              <a:gd name="connsiteY1536" fmla="*/ 549935 h 720000"/>
              <a:gd name="connsiteX1537" fmla="*/ 1293956 w 5354490"/>
              <a:gd name="connsiteY1537" fmla="*/ 554509 h 720000"/>
              <a:gd name="connsiteX1538" fmla="*/ 1298033 w 5354490"/>
              <a:gd name="connsiteY1538" fmla="*/ 557593 h 720000"/>
              <a:gd name="connsiteX1539" fmla="*/ 1301116 w 5354490"/>
              <a:gd name="connsiteY1539" fmla="*/ 561173 h 720000"/>
              <a:gd name="connsiteX1540" fmla="*/ 1299226 w 5354490"/>
              <a:gd name="connsiteY1540" fmla="*/ 575494 h 720000"/>
              <a:gd name="connsiteX1541" fmla="*/ 1256660 w 5354490"/>
              <a:gd name="connsiteY1541" fmla="*/ 594689 h 720000"/>
              <a:gd name="connsiteX1542" fmla="*/ 1217674 w 5354490"/>
              <a:gd name="connsiteY1542" fmla="*/ 607021 h 720000"/>
              <a:gd name="connsiteX1543" fmla="*/ 1193010 w 5354490"/>
              <a:gd name="connsiteY1543" fmla="*/ 600060 h 720000"/>
              <a:gd name="connsiteX1544" fmla="*/ 1174811 w 5354490"/>
              <a:gd name="connsiteY1544" fmla="*/ 579273 h 720000"/>
              <a:gd name="connsiteX1545" fmla="*/ 1164169 w 5354490"/>
              <a:gd name="connsiteY1545" fmla="*/ 568533 h 720000"/>
              <a:gd name="connsiteX1546" fmla="*/ 1132940 w 5354490"/>
              <a:gd name="connsiteY1546" fmla="*/ 524773 h 720000"/>
              <a:gd name="connsiteX1547" fmla="*/ 1130155 w 5354490"/>
              <a:gd name="connsiteY1547" fmla="*/ 520099 h 720000"/>
              <a:gd name="connsiteX1548" fmla="*/ 1125282 w 5354490"/>
              <a:gd name="connsiteY1548" fmla="*/ 511446 h 720000"/>
              <a:gd name="connsiteX1549" fmla="*/ 1122597 w 5354490"/>
              <a:gd name="connsiteY1549" fmla="*/ 506573 h 720000"/>
              <a:gd name="connsiteX1550" fmla="*/ 1115436 w 5354490"/>
              <a:gd name="connsiteY1550" fmla="*/ 492351 h 720000"/>
              <a:gd name="connsiteX1551" fmla="*/ 1100916 w 5354490"/>
              <a:gd name="connsiteY1551" fmla="*/ 454359 h 720000"/>
              <a:gd name="connsiteX1552" fmla="*/ 1100021 w 5354490"/>
              <a:gd name="connsiteY1552" fmla="*/ 450382 h 720000"/>
              <a:gd name="connsiteX1553" fmla="*/ 1099424 w 5354490"/>
              <a:gd name="connsiteY1553" fmla="*/ 441928 h 720000"/>
              <a:gd name="connsiteX1554" fmla="*/ 1088484 w 5354490"/>
              <a:gd name="connsiteY1554" fmla="*/ 321490 h 720000"/>
              <a:gd name="connsiteX1555" fmla="*/ 1100618 w 5354490"/>
              <a:gd name="connsiteY1555" fmla="*/ 256248 h 720000"/>
              <a:gd name="connsiteX1556" fmla="*/ 1111657 w 5354490"/>
              <a:gd name="connsiteY1556" fmla="*/ 224821 h 720000"/>
              <a:gd name="connsiteX1557" fmla="*/ 1113447 w 5354490"/>
              <a:gd name="connsiteY1557" fmla="*/ 220445 h 720000"/>
              <a:gd name="connsiteX1558" fmla="*/ 1127570 w 5354490"/>
              <a:gd name="connsiteY1558" fmla="*/ 192498 h 720000"/>
              <a:gd name="connsiteX1559" fmla="*/ 1130255 w 5354490"/>
              <a:gd name="connsiteY1559" fmla="*/ 187525 h 720000"/>
              <a:gd name="connsiteX1560" fmla="*/ 1137117 w 5354490"/>
              <a:gd name="connsiteY1560" fmla="*/ 175292 h 720000"/>
              <a:gd name="connsiteX1561" fmla="*/ 1137913 w 5354490"/>
              <a:gd name="connsiteY1561" fmla="*/ 174000 h 720000"/>
              <a:gd name="connsiteX1562" fmla="*/ 1140797 w 5354490"/>
              <a:gd name="connsiteY1562" fmla="*/ 169624 h 720000"/>
              <a:gd name="connsiteX1563" fmla="*/ 1143582 w 5354490"/>
              <a:gd name="connsiteY1563" fmla="*/ 164551 h 720000"/>
              <a:gd name="connsiteX1564" fmla="*/ 1146566 w 5354490"/>
              <a:gd name="connsiteY1564" fmla="*/ 159877 h 720000"/>
              <a:gd name="connsiteX1565" fmla="*/ 1155019 w 5354490"/>
              <a:gd name="connsiteY1565" fmla="*/ 147147 h 720000"/>
              <a:gd name="connsiteX1566" fmla="*/ 1158002 w 5354490"/>
              <a:gd name="connsiteY1566" fmla="*/ 142771 h 720000"/>
              <a:gd name="connsiteX1567" fmla="*/ 1168545 w 5354490"/>
              <a:gd name="connsiteY1567" fmla="*/ 128152 h 720000"/>
              <a:gd name="connsiteX1568" fmla="*/ 1171827 w 5354490"/>
              <a:gd name="connsiteY1568" fmla="*/ 123776 h 720000"/>
              <a:gd name="connsiteX1569" fmla="*/ 1183662 w 5354490"/>
              <a:gd name="connsiteY1569" fmla="*/ 108758 h 720000"/>
              <a:gd name="connsiteX1570" fmla="*/ 1190723 w 5354490"/>
              <a:gd name="connsiteY1570" fmla="*/ 100702 h 720000"/>
              <a:gd name="connsiteX1571" fmla="*/ 1204647 w 5354490"/>
              <a:gd name="connsiteY1571" fmla="*/ 85586 h 720000"/>
              <a:gd name="connsiteX1572" fmla="*/ 1208128 w 5354490"/>
              <a:gd name="connsiteY1572" fmla="*/ 81707 h 720000"/>
              <a:gd name="connsiteX1573" fmla="*/ 1215984 w 5354490"/>
              <a:gd name="connsiteY1573" fmla="*/ 73850 h 720000"/>
              <a:gd name="connsiteX1574" fmla="*/ 1227520 w 5354490"/>
              <a:gd name="connsiteY1574" fmla="*/ 62810 h 720000"/>
              <a:gd name="connsiteX1575" fmla="*/ 1240848 w 5354490"/>
              <a:gd name="connsiteY1575" fmla="*/ 50975 h 720000"/>
              <a:gd name="connsiteX1576" fmla="*/ 1245521 w 5354490"/>
              <a:gd name="connsiteY1576" fmla="*/ 46798 h 720000"/>
              <a:gd name="connsiteX1577" fmla="*/ 1269490 w 5354490"/>
              <a:gd name="connsiteY1577" fmla="*/ 27703 h 720000"/>
              <a:gd name="connsiteX1578" fmla="*/ 1273766 w 5354490"/>
              <a:gd name="connsiteY1578" fmla="*/ 24521 h 720000"/>
              <a:gd name="connsiteX1579" fmla="*/ 1282718 w 5354490"/>
              <a:gd name="connsiteY1579" fmla="*/ 17956 h 720000"/>
              <a:gd name="connsiteX1580" fmla="*/ 1287093 w 5354490"/>
              <a:gd name="connsiteY1580" fmla="*/ 14973 h 720000"/>
              <a:gd name="connsiteX1581" fmla="*/ 1296343 w 5354490"/>
              <a:gd name="connsiteY1581" fmla="*/ 8807 h 720000"/>
              <a:gd name="connsiteX1582" fmla="*/ 1300818 w 5354490"/>
              <a:gd name="connsiteY1582" fmla="*/ 5624 h 720000"/>
              <a:gd name="connsiteX1583" fmla="*/ 1305791 w 5354490"/>
              <a:gd name="connsiteY1583" fmla="*/ 2641 h 720000"/>
              <a:gd name="connsiteX1584" fmla="*/ 1326278 w 5354490"/>
              <a:gd name="connsiteY1584" fmla="*/ 1049 h 720000"/>
              <a:gd name="connsiteX1585" fmla="*/ 421516 w 5354490"/>
              <a:gd name="connsiteY1585" fmla="*/ 1049 h 720000"/>
              <a:gd name="connsiteX1586" fmla="*/ 422610 w 5354490"/>
              <a:gd name="connsiteY1586" fmla="*/ 1647 h 720000"/>
              <a:gd name="connsiteX1587" fmla="*/ 427186 w 5354490"/>
              <a:gd name="connsiteY1587" fmla="*/ 4829 h 720000"/>
              <a:gd name="connsiteX1588" fmla="*/ 428279 w 5354490"/>
              <a:gd name="connsiteY1588" fmla="*/ 5624 h 720000"/>
              <a:gd name="connsiteX1589" fmla="*/ 432854 w 5354490"/>
              <a:gd name="connsiteY1589" fmla="*/ 8608 h 720000"/>
              <a:gd name="connsiteX1590" fmla="*/ 447573 w 5354490"/>
              <a:gd name="connsiteY1590" fmla="*/ 18553 h 720000"/>
              <a:gd name="connsiteX1591" fmla="*/ 451949 w 5354490"/>
              <a:gd name="connsiteY1591" fmla="*/ 21437 h 720000"/>
              <a:gd name="connsiteX1592" fmla="*/ 486161 w 5354490"/>
              <a:gd name="connsiteY1592" fmla="*/ 48886 h 720000"/>
              <a:gd name="connsiteX1593" fmla="*/ 490139 w 5354490"/>
              <a:gd name="connsiteY1593" fmla="*/ 52168 h 720000"/>
              <a:gd name="connsiteX1594" fmla="*/ 504560 w 5354490"/>
              <a:gd name="connsiteY1594" fmla="*/ 65396 h 720000"/>
              <a:gd name="connsiteX1595" fmla="*/ 518683 w 5354490"/>
              <a:gd name="connsiteY1595" fmla="*/ 79320 h 720000"/>
              <a:gd name="connsiteX1596" fmla="*/ 536385 w 5354490"/>
              <a:gd name="connsiteY1596" fmla="*/ 98316 h 720000"/>
              <a:gd name="connsiteX1597" fmla="*/ 539667 w 5354490"/>
              <a:gd name="connsiteY1597" fmla="*/ 102294 h 720000"/>
              <a:gd name="connsiteX1598" fmla="*/ 545834 w 5354490"/>
              <a:gd name="connsiteY1598" fmla="*/ 109852 h 720000"/>
              <a:gd name="connsiteX1599" fmla="*/ 549315 w 5354490"/>
              <a:gd name="connsiteY1599" fmla="*/ 113831 h 720000"/>
              <a:gd name="connsiteX1600" fmla="*/ 553988 w 5354490"/>
              <a:gd name="connsiteY1600" fmla="*/ 120991 h 720000"/>
              <a:gd name="connsiteX1601" fmla="*/ 608987 w 5354490"/>
              <a:gd name="connsiteY1601" fmla="*/ 210500 h 720000"/>
              <a:gd name="connsiteX1602" fmla="*/ 627286 w 5354490"/>
              <a:gd name="connsiteY1602" fmla="*/ 251374 h 720000"/>
              <a:gd name="connsiteX1603" fmla="*/ 630369 w 5354490"/>
              <a:gd name="connsiteY1603" fmla="*/ 260524 h 720000"/>
              <a:gd name="connsiteX1604" fmla="*/ 633254 w 5354490"/>
              <a:gd name="connsiteY1604" fmla="*/ 270469 h 720000"/>
              <a:gd name="connsiteX1605" fmla="*/ 634148 w 5354490"/>
              <a:gd name="connsiteY1605" fmla="*/ 273950 h 720000"/>
              <a:gd name="connsiteX1606" fmla="*/ 635142 w 5354490"/>
              <a:gd name="connsiteY1606" fmla="*/ 278127 h 720000"/>
              <a:gd name="connsiteX1607" fmla="*/ 635839 w 5354490"/>
              <a:gd name="connsiteY1607" fmla="*/ 281708 h 720000"/>
              <a:gd name="connsiteX1608" fmla="*/ 639021 w 5354490"/>
              <a:gd name="connsiteY1608" fmla="*/ 293443 h 720000"/>
              <a:gd name="connsiteX1609" fmla="*/ 634049 w 5354490"/>
              <a:gd name="connsiteY1609" fmla="*/ 298018 h 720000"/>
              <a:gd name="connsiteX1610" fmla="*/ 555480 w 5354490"/>
              <a:gd name="connsiteY1610" fmla="*/ 262315 h 720000"/>
              <a:gd name="connsiteX1611" fmla="*/ 543148 w 5354490"/>
              <a:gd name="connsiteY1611" fmla="*/ 258137 h 720000"/>
              <a:gd name="connsiteX1612" fmla="*/ 525644 w 5354490"/>
              <a:gd name="connsiteY1612" fmla="*/ 254557 h 720000"/>
              <a:gd name="connsiteX1613" fmla="*/ 510826 w 5354490"/>
              <a:gd name="connsiteY1613" fmla="*/ 234666 h 720000"/>
              <a:gd name="connsiteX1614" fmla="*/ 448369 w 5354490"/>
              <a:gd name="connsiteY1614" fmla="*/ 150727 h 720000"/>
              <a:gd name="connsiteX1615" fmla="*/ 423107 w 5354490"/>
              <a:gd name="connsiteY1615" fmla="*/ 126063 h 720000"/>
              <a:gd name="connsiteX1616" fmla="*/ 400930 w 5354490"/>
              <a:gd name="connsiteY1616" fmla="*/ 126063 h 720000"/>
              <a:gd name="connsiteX1617" fmla="*/ 336484 w 5354490"/>
              <a:gd name="connsiteY1617" fmla="*/ 196377 h 720000"/>
              <a:gd name="connsiteX1618" fmla="*/ 292226 w 5354490"/>
              <a:gd name="connsiteY1618" fmla="*/ 286581 h 720000"/>
              <a:gd name="connsiteX1619" fmla="*/ 289342 w 5354490"/>
              <a:gd name="connsiteY1619" fmla="*/ 304483 h 720000"/>
              <a:gd name="connsiteX1620" fmla="*/ 288845 w 5354490"/>
              <a:gd name="connsiteY1620" fmla="*/ 308163 h 720000"/>
              <a:gd name="connsiteX1621" fmla="*/ 287353 w 5354490"/>
              <a:gd name="connsiteY1621" fmla="*/ 323478 h 720000"/>
              <a:gd name="connsiteX1622" fmla="*/ 286856 w 5354490"/>
              <a:gd name="connsiteY1622" fmla="*/ 333423 h 720000"/>
              <a:gd name="connsiteX1623" fmla="*/ 286856 w 5354490"/>
              <a:gd name="connsiteY1623" fmla="*/ 343369 h 720000"/>
              <a:gd name="connsiteX1624" fmla="*/ 289342 w 5354490"/>
              <a:gd name="connsiteY1624" fmla="*/ 373802 h 720000"/>
              <a:gd name="connsiteX1625" fmla="*/ 290735 w 5354490"/>
              <a:gd name="connsiteY1625" fmla="*/ 381659 h 720000"/>
              <a:gd name="connsiteX1626" fmla="*/ 291331 w 5354490"/>
              <a:gd name="connsiteY1626" fmla="*/ 385239 h 720000"/>
              <a:gd name="connsiteX1627" fmla="*/ 292226 w 5354490"/>
              <a:gd name="connsiteY1627" fmla="*/ 392699 h 720000"/>
              <a:gd name="connsiteX1628" fmla="*/ 335489 w 5354490"/>
              <a:gd name="connsiteY1628" fmla="*/ 497025 h 720000"/>
              <a:gd name="connsiteX1629" fmla="*/ 372585 w 5354490"/>
              <a:gd name="connsiteY1629" fmla="*/ 540387 h 720000"/>
              <a:gd name="connsiteX1630" fmla="*/ 379745 w 5354490"/>
              <a:gd name="connsiteY1630" fmla="*/ 546652 h 720000"/>
              <a:gd name="connsiteX1631" fmla="*/ 383624 w 5354490"/>
              <a:gd name="connsiteY1631" fmla="*/ 549935 h 720000"/>
              <a:gd name="connsiteX1632" fmla="*/ 389194 w 5354490"/>
              <a:gd name="connsiteY1632" fmla="*/ 554509 h 720000"/>
              <a:gd name="connsiteX1633" fmla="*/ 393271 w 5354490"/>
              <a:gd name="connsiteY1633" fmla="*/ 557593 h 720000"/>
              <a:gd name="connsiteX1634" fmla="*/ 396354 w 5354490"/>
              <a:gd name="connsiteY1634" fmla="*/ 561173 h 720000"/>
              <a:gd name="connsiteX1635" fmla="*/ 394464 w 5354490"/>
              <a:gd name="connsiteY1635" fmla="*/ 575494 h 720000"/>
              <a:gd name="connsiteX1636" fmla="*/ 351898 w 5354490"/>
              <a:gd name="connsiteY1636" fmla="*/ 594689 h 720000"/>
              <a:gd name="connsiteX1637" fmla="*/ 312913 w 5354490"/>
              <a:gd name="connsiteY1637" fmla="*/ 607021 h 720000"/>
              <a:gd name="connsiteX1638" fmla="*/ 288248 w 5354490"/>
              <a:gd name="connsiteY1638" fmla="*/ 600060 h 720000"/>
              <a:gd name="connsiteX1639" fmla="*/ 270049 w 5354490"/>
              <a:gd name="connsiteY1639" fmla="*/ 579273 h 720000"/>
              <a:gd name="connsiteX1640" fmla="*/ 259407 w 5354490"/>
              <a:gd name="connsiteY1640" fmla="*/ 568533 h 720000"/>
              <a:gd name="connsiteX1641" fmla="*/ 228178 w 5354490"/>
              <a:gd name="connsiteY1641" fmla="*/ 524773 h 720000"/>
              <a:gd name="connsiteX1642" fmla="*/ 225393 w 5354490"/>
              <a:gd name="connsiteY1642" fmla="*/ 520099 h 720000"/>
              <a:gd name="connsiteX1643" fmla="*/ 220520 w 5354490"/>
              <a:gd name="connsiteY1643" fmla="*/ 511446 h 720000"/>
              <a:gd name="connsiteX1644" fmla="*/ 217835 w 5354490"/>
              <a:gd name="connsiteY1644" fmla="*/ 506573 h 720000"/>
              <a:gd name="connsiteX1645" fmla="*/ 210674 w 5354490"/>
              <a:gd name="connsiteY1645" fmla="*/ 492351 h 720000"/>
              <a:gd name="connsiteX1646" fmla="*/ 196154 w 5354490"/>
              <a:gd name="connsiteY1646" fmla="*/ 454359 h 720000"/>
              <a:gd name="connsiteX1647" fmla="*/ 195260 w 5354490"/>
              <a:gd name="connsiteY1647" fmla="*/ 450382 h 720000"/>
              <a:gd name="connsiteX1648" fmla="*/ 194662 w 5354490"/>
              <a:gd name="connsiteY1648" fmla="*/ 441928 h 720000"/>
              <a:gd name="connsiteX1649" fmla="*/ 183722 w 5354490"/>
              <a:gd name="connsiteY1649" fmla="*/ 321490 h 720000"/>
              <a:gd name="connsiteX1650" fmla="*/ 195856 w 5354490"/>
              <a:gd name="connsiteY1650" fmla="*/ 256248 h 720000"/>
              <a:gd name="connsiteX1651" fmla="*/ 206895 w 5354490"/>
              <a:gd name="connsiteY1651" fmla="*/ 224821 h 720000"/>
              <a:gd name="connsiteX1652" fmla="*/ 208685 w 5354490"/>
              <a:gd name="connsiteY1652" fmla="*/ 220445 h 720000"/>
              <a:gd name="connsiteX1653" fmla="*/ 222808 w 5354490"/>
              <a:gd name="connsiteY1653" fmla="*/ 192498 h 720000"/>
              <a:gd name="connsiteX1654" fmla="*/ 225493 w 5354490"/>
              <a:gd name="connsiteY1654" fmla="*/ 187525 h 720000"/>
              <a:gd name="connsiteX1655" fmla="*/ 232355 w 5354490"/>
              <a:gd name="connsiteY1655" fmla="*/ 175292 h 720000"/>
              <a:gd name="connsiteX1656" fmla="*/ 233151 w 5354490"/>
              <a:gd name="connsiteY1656" fmla="*/ 174000 h 720000"/>
              <a:gd name="connsiteX1657" fmla="*/ 236035 w 5354490"/>
              <a:gd name="connsiteY1657" fmla="*/ 169624 h 720000"/>
              <a:gd name="connsiteX1658" fmla="*/ 238820 w 5354490"/>
              <a:gd name="connsiteY1658" fmla="*/ 164551 h 720000"/>
              <a:gd name="connsiteX1659" fmla="*/ 241804 w 5354490"/>
              <a:gd name="connsiteY1659" fmla="*/ 159877 h 720000"/>
              <a:gd name="connsiteX1660" fmla="*/ 250257 w 5354490"/>
              <a:gd name="connsiteY1660" fmla="*/ 147147 h 720000"/>
              <a:gd name="connsiteX1661" fmla="*/ 253240 w 5354490"/>
              <a:gd name="connsiteY1661" fmla="*/ 142771 h 720000"/>
              <a:gd name="connsiteX1662" fmla="*/ 263783 w 5354490"/>
              <a:gd name="connsiteY1662" fmla="*/ 128152 h 720000"/>
              <a:gd name="connsiteX1663" fmla="*/ 267065 w 5354490"/>
              <a:gd name="connsiteY1663" fmla="*/ 123776 h 720000"/>
              <a:gd name="connsiteX1664" fmla="*/ 278900 w 5354490"/>
              <a:gd name="connsiteY1664" fmla="*/ 108758 h 720000"/>
              <a:gd name="connsiteX1665" fmla="*/ 285961 w 5354490"/>
              <a:gd name="connsiteY1665" fmla="*/ 100702 h 720000"/>
              <a:gd name="connsiteX1666" fmla="*/ 299885 w 5354490"/>
              <a:gd name="connsiteY1666" fmla="*/ 85586 h 720000"/>
              <a:gd name="connsiteX1667" fmla="*/ 303366 w 5354490"/>
              <a:gd name="connsiteY1667" fmla="*/ 81707 h 720000"/>
              <a:gd name="connsiteX1668" fmla="*/ 311222 w 5354490"/>
              <a:gd name="connsiteY1668" fmla="*/ 73850 h 720000"/>
              <a:gd name="connsiteX1669" fmla="*/ 322759 w 5354490"/>
              <a:gd name="connsiteY1669" fmla="*/ 62810 h 720000"/>
              <a:gd name="connsiteX1670" fmla="*/ 336086 w 5354490"/>
              <a:gd name="connsiteY1670" fmla="*/ 50975 h 720000"/>
              <a:gd name="connsiteX1671" fmla="*/ 340760 w 5354490"/>
              <a:gd name="connsiteY1671" fmla="*/ 46798 h 720000"/>
              <a:gd name="connsiteX1672" fmla="*/ 364729 w 5354490"/>
              <a:gd name="connsiteY1672" fmla="*/ 27703 h 720000"/>
              <a:gd name="connsiteX1673" fmla="*/ 369004 w 5354490"/>
              <a:gd name="connsiteY1673" fmla="*/ 24521 h 720000"/>
              <a:gd name="connsiteX1674" fmla="*/ 377956 w 5354490"/>
              <a:gd name="connsiteY1674" fmla="*/ 17956 h 720000"/>
              <a:gd name="connsiteX1675" fmla="*/ 382332 w 5354490"/>
              <a:gd name="connsiteY1675" fmla="*/ 14973 h 720000"/>
              <a:gd name="connsiteX1676" fmla="*/ 391581 w 5354490"/>
              <a:gd name="connsiteY1676" fmla="*/ 8807 h 720000"/>
              <a:gd name="connsiteX1677" fmla="*/ 396056 w 5354490"/>
              <a:gd name="connsiteY1677" fmla="*/ 5624 h 720000"/>
              <a:gd name="connsiteX1678" fmla="*/ 401029 w 5354490"/>
              <a:gd name="connsiteY1678" fmla="*/ 2641 h 720000"/>
              <a:gd name="connsiteX1679" fmla="*/ 421516 w 5354490"/>
              <a:gd name="connsiteY1679" fmla="*/ 1049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</a:cxnLst>
            <a:rect l="l" t="t" r="r" b="b"/>
            <a:pathLst>
              <a:path w="5354490" h="720000">
                <a:moveTo>
                  <a:pt x="4936482" y="393007"/>
                </a:moveTo>
                <a:cubicBezTo>
                  <a:pt x="4964488" y="393554"/>
                  <a:pt x="4986746" y="416707"/>
                  <a:pt x="4986198" y="444713"/>
                </a:cubicBezTo>
                <a:cubicBezTo>
                  <a:pt x="4985343" y="472321"/>
                  <a:pt x="4962797" y="494291"/>
                  <a:pt x="4935179" y="494440"/>
                </a:cubicBezTo>
                <a:cubicBezTo>
                  <a:pt x="4934950" y="494440"/>
                  <a:pt x="4934722" y="494440"/>
                  <a:pt x="4934493" y="494430"/>
                </a:cubicBezTo>
                <a:cubicBezTo>
                  <a:pt x="4906486" y="493883"/>
                  <a:pt x="4884229" y="470730"/>
                  <a:pt x="4884776" y="442724"/>
                </a:cubicBezTo>
                <a:cubicBezTo>
                  <a:pt x="4885323" y="414717"/>
                  <a:pt x="4908475" y="392460"/>
                  <a:pt x="4936482" y="393007"/>
                </a:cubicBezTo>
                <a:close/>
                <a:moveTo>
                  <a:pt x="4031722" y="393007"/>
                </a:moveTo>
                <a:cubicBezTo>
                  <a:pt x="4059727" y="393554"/>
                  <a:pt x="4081985" y="416707"/>
                  <a:pt x="4081438" y="444713"/>
                </a:cubicBezTo>
                <a:cubicBezTo>
                  <a:pt x="4080583" y="472321"/>
                  <a:pt x="4058037" y="494291"/>
                  <a:pt x="4030419" y="494440"/>
                </a:cubicBezTo>
                <a:cubicBezTo>
                  <a:pt x="4030190" y="494440"/>
                  <a:pt x="4029961" y="494440"/>
                  <a:pt x="4029733" y="494430"/>
                </a:cubicBezTo>
                <a:cubicBezTo>
                  <a:pt x="4001726" y="493883"/>
                  <a:pt x="3979469" y="470730"/>
                  <a:pt x="3980015" y="442724"/>
                </a:cubicBezTo>
                <a:cubicBezTo>
                  <a:pt x="3980562" y="414717"/>
                  <a:pt x="4003715" y="392460"/>
                  <a:pt x="4031722" y="393007"/>
                </a:cubicBezTo>
                <a:close/>
                <a:moveTo>
                  <a:pt x="3126960" y="393007"/>
                </a:moveTo>
                <a:cubicBezTo>
                  <a:pt x="3154965" y="393554"/>
                  <a:pt x="3177223" y="416707"/>
                  <a:pt x="3176676" y="444713"/>
                </a:cubicBezTo>
                <a:cubicBezTo>
                  <a:pt x="3175821" y="472321"/>
                  <a:pt x="3153275" y="494291"/>
                  <a:pt x="3125657" y="494440"/>
                </a:cubicBezTo>
                <a:cubicBezTo>
                  <a:pt x="3125428" y="494440"/>
                  <a:pt x="3125199" y="494440"/>
                  <a:pt x="3124971" y="494430"/>
                </a:cubicBezTo>
                <a:cubicBezTo>
                  <a:pt x="3096964" y="493883"/>
                  <a:pt x="3074707" y="470730"/>
                  <a:pt x="3075253" y="442724"/>
                </a:cubicBezTo>
                <a:cubicBezTo>
                  <a:pt x="3075800" y="414717"/>
                  <a:pt x="3098953" y="392460"/>
                  <a:pt x="3126960" y="393007"/>
                </a:cubicBezTo>
                <a:close/>
                <a:moveTo>
                  <a:pt x="2222198" y="393007"/>
                </a:moveTo>
                <a:cubicBezTo>
                  <a:pt x="2250204" y="393554"/>
                  <a:pt x="2272462" y="416707"/>
                  <a:pt x="2271914" y="444713"/>
                </a:cubicBezTo>
                <a:cubicBezTo>
                  <a:pt x="2271059" y="472321"/>
                  <a:pt x="2248513" y="494291"/>
                  <a:pt x="2220895" y="494440"/>
                </a:cubicBezTo>
                <a:cubicBezTo>
                  <a:pt x="2220666" y="494440"/>
                  <a:pt x="2220438" y="494440"/>
                  <a:pt x="2220209" y="494430"/>
                </a:cubicBezTo>
                <a:cubicBezTo>
                  <a:pt x="2192202" y="493883"/>
                  <a:pt x="2169945" y="470730"/>
                  <a:pt x="2170491" y="442724"/>
                </a:cubicBezTo>
                <a:cubicBezTo>
                  <a:pt x="2171039" y="414717"/>
                  <a:pt x="2194191" y="392460"/>
                  <a:pt x="2222198" y="393007"/>
                </a:cubicBezTo>
                <a:close/>
                <a:moveTo>
                  <a:pt x="1317436" y="393007"/>
                </a:moveTo>
                <a:cubicBezTo>
                  <a:pt x="1345442" y="393554"/>
                  <a:pt x="1367700" y="416707"/>
                  <a:pt x="1367152" y="444713"/>
                </a:cubicBezTo>
                <a:cubicBezTo>
                  <a:pt x="1366297" y="472321"/>
                  <a:pt x="1343751" y="494291"/>
                  <a:pt x="1316133" y="494440"/>
                </a:cubicBezTo>
                <a:cubicBezTo>
                  <a:pt x="1315904" y="494440"/>
                  <a:pt x="1315676" y="494440"/>
                  <a:pt x="1315447" y="494430"/>
                </a:cubicBezTo>
                <a:cubicBezTo>
                  <a:pt x="1287440" y="493883"/>
                  <a:pt x="1265183" y="470730"/>
                  <a:pt x="1265729" y="442724"/>
                </a:cubicBezTo>
                <a:cubicBezTo>
                  <a:pt x="1266277" y="414717"/>
                  <a:pt x="1289429" y="392460"/>
                  <a:pt x="1317436" y="393007"/>
                </a:cubicBezTo>
                <a:close/>
                <a:moveTo>
                  <a:pt x="412674" y="393007"/>
                </a:moveTo>
                <a:cubicBezTo>
                  <a:pt x="440680" y="393554"/>
                  <a:pt x="462938" y="416707"/>
                  <a:pt x="462391" y="444713"/>
                </a:cubicBezTo>
                <a:cubicBezTo>
                  <a:pt x="461535" y="472321"/>
                  <a:pt x="438989" y="494291"/>
                  <a:pt x="411371" y="494440"/>
                </a:cubicBezTo>
                <a:cubicBezTo>
                  <a:pt x="411142" y="494440"/>
                  <a:pt x="410914" y="494440"/>
                  <a:pt x="410685" y="494430"/>
                </a:cubicBezTo>
                <a:cubicBezTo>
                  <a:pt x="382678" y="493883"/>
                  <a:pt x="360422" y="470730"/>
                  <a:pt x="360968" y="442724"/>
                </a:cubicBezTo>
                <a:cubicBezTo>
                  <a:pt x="361515" y="414717"/>
                  <a:pt x="384667" y="392460"/>
                  <a:pt x="412674" y="393007"/>
                </a:cubicBezTo>
                <a:close/>
                <a:moveTo>
                  <a:pt x="4691120" y="327756"/>
                </a:moveTo>
                <a:cubicBezTo>
                  <a:pt x="4697187" y="328551"/>
                  <a:pt x="4697187" y="333027"/>
                  <a:pt x="4697187" y="337701"/>
                </a:cubicBezTo>
                <a:cubicBezTo>
                  <a:pt x="4697167" y="356418"/>
                  <a:pt x="4698301" y="375116"/>
                  <a:pt x="4700568" y="393693"/>
                </a:cubicBezTo>
                <a:cubicBezTo>
                  <a:pt x="4702030" y="407258"/>
                  <a:pt x="4704387" y="420715"/>
                  <a:pt x="4707629" y="433972"/>
                </a:cubicBezTo>
                <a:cubicBezTo>
                  <a:pt x="4710662" y="442525"/>
                  <a:pt x="4708624" y="452063"/>
                  <a:pt x="4702358" y="458636"/>
                </a:cubicBezTo>
                <a:cubicBezTo>
                  <a:pt x="4700707" y="460158"/>
                  <a:pt x="4699624" y="462187"/>
                  <a:pt x="4699275" y="464405"/>
                </a:cubicBezTo>
                <a:cubicBezTo>
                  <a:pt x="4698787" y="464713"/>
                  <a:pt x="4698400" y="465161"/>
                  <a:pt x="4698182" y="465697"/>
                </a:cubicBezTo>
                <a:cubicBezTo>
                  <a:pt x="4695665" y="466881"/>
                  <a:pt x="4693885" y="469218"/>
                  <a:pt x="4693407" y="471963"/>
                </a:cubicBezTo>
                <a:cubicBezTo>
                  <a:pt x="4692960" y="472331"/>
                  <a:pt x="4692611" y="472809"/>
                  <a:pt x="4692413" y="473356"/>
                </a:cubicBezTo>
                <a:cubicBezTo>
                  <a:pt x="4690494" y="474469"/>
                  <a:pt x="4688902" y="476081"/>
                  <a:pt x="4687838" y="478030"/>
                </a:cubicBezTo>
                <a:cubicBezTo>
                  <a:pt x="4676331" y="495335"/>
                  <a:pt x="4666355" y="513604"/>
                  <a:pt x="4658002" y="532629"/>
                </a:cubicBezTo>
                <a:cubicBezTo>
                  <a:pt x="4656917" y="534569"/>
                  <a:pt x="4656401" y="536778"/>
                  <a:pt x="4656510" y="538995"/>
                </a:cubicBezTo>
                <a:lnTo>
                  <a:pt x="4654223" y="543669"/>
                </a:lnTo>
                <a:cubicBezTo>
                  <a:pt x="4648574" y="556190"/>
                  <a:pt x="4643431" y="568931"/>
                  <a:pt x="4638807" y="581859"/>
                </a:cubicBezTo>
                <a:cubicBezTo>
                  <a:pt x="4635177" y="585828"/>
                  <a:pt x="4633695" y="591317"/>
                  <a:pt x="4634829" y="596578"/>
                </a:cubicBezTo>
                <a:cubicBezTo>
                  <a:pt x="4635137" y="600130"/>
                  <a:pt x="4637793" y="603023"/>
                  <a:pt x="4641294" y="603640"/>
                </a:cubicBezTo>
                <a:lnTo>
                  <a:pt x="4644178" y="605032"/>
                </a:lnTo>
                <a:cubicBezTo>
                  <a:pt x="4647002" y="607300"/>
                  <a:pt x="4650503" y="608563"/>
                  <a:pt x="4654123" y="608613"/>
                </a:cubicBezTo>
                <a:cubicBezTo>
                  <a:pt x="4703144" y="616360"/>
                  <a:pt x="4752821" y="619165"/>
                  <a:pt x="4802408" y="616967"/>
                </a:cubicBezTo>
                <a:cubicBezTo>
                  <a:pt x="4805610" y="617255"/>
                  <a:pt x="4808823" y="616589"/>
                  <a:pt x="4811658" y="615077"/>
                </a:cubicBezTo>
                <a:cubicBezTo>
                  <a:pt x="4814940" y="615724"/>
                  <a:pt x="4818321" y="615724"/>
                  <a:pt x="4821603" y="615077"/>
                </a:cubicBezTo>
                <a:cubicBezTo>
                  <a:pt x="4832453" y="615246"/>
                  <a:pt x="4843235" y="613427"/>
                  <a:pt x="4853429" y="609706"/>
                </a:cubicBezTo>
                <a:cubicBezTo>
                  <a:pt x="4877118" y="603222"/>
                  <a:pt x="4899903" y="593794"/>
                  <a:pt x="4921255" y="581661"/>
                </a:cubicBezTo>
                <a:cubicBezTo>
                  <a:pt x="4925214" y="580079"/>
                  <a:pt x="4928655" y="577424"/>
                  <a:pt x="4931201" y="574002"/>
                </a:cubicBezTo>
                <a:cubicBezTo>
                  <a:pt x="4942797" y="567329"/>
                  <a:pt x="4953658" y="559463"/>
                  <a:pt x="4963623" y="550532"/>
                </a:cubicBezTo>
                <a:cubicBezTo>
                  <a:pt x="4965403" y="550183"/>
                  <a:pt x="4966855" y="548880"/>
                  <a:pt x="4967402" y="547150"/>
                </a:cubicBezTo>
                <a:cubicBezTo>
                  <a:pt x="4970446" y="545699"/>
                  <a:pt x="4973101" y="543559"/>
                  <a:pt x="4975160" y="540884"/>
                </a:cubicBezTo>
                <a:cubicBezTo>
                  <a:pt x="4976870" y="540576"/>
                  <a:pt x="4978233" y="539293"/>
                  <a:pt x="4978640" y="537603"/>
                </a:cubicBezTo>
                <a:cubicBezTo>
                  <a:pt x="4988844" y="529149"/>
                  <a:pt x="4997985" y="519492"/>
                  <a:pt x="5005891" y="508861"/>
                </a:cubicBezTo>
                <a:cubicBezTo>
                  <a:pt x="5007572" y="508214"/>
                  <a:pt x="5008726" y="506672"/>
                  <a:pt x="5008875" y="504883"/>
                </a:cubicBezTo>
                <a:cubicBezTo>
                  <a:pt x="5010834" y="503331"/>
                  <a:pt x="5012454" y="501401"/>
                  <a:pt x="5013649" y="499214"/>
                </a:cubicBezTo>
                <a:cubicBezTo>
                  <a:pt x="5015339" y="498647"/>
                  <a:pt x="5016522" y="497115"/>
                  <a:pt x="5016632" y="495335"/>
                </a:cubicBezTo>
                <a:lnTo>
                  <a:pt x="5019317" y="491654"/>
                </a:lnTo>
                <a:cubicBezTo>
                  <a:pt x="5020909" y="491078"/>
                  <a:pt x="5021982" y="489566"/>
                  <a:pt x="5022003" y="487876"/>
                </a:cubicBezTo>
                <a:lnTo>
                  <a:pt x="5023196" y="485887"/>
                </a:lnTo>
                <a:cubicBezTo>
                  <a:pt x="5027015" y="482992"/>
                  <a:pt x="5030048" y="479203"/>
                  <a:pt x="5032047" y="474847"/>
                </a:cubicBezTo>
                <a:cubicBezTo>
                  <a:pt x="5046488" y="451277"/>
                  <a:pt x="5056593" y="425300"/>
                  <a:pt x="5061883" y="398169"/>
                </a:cubicBezTo>
                <a:cubicBezTo>
                  <a:pt x="5063873" y="387825"/>
                  <a:pt x="5067253" y="386334"/>
                  <a:pt x="5077199" y="390809"/>
                </a:cubicBezTo>
                <a:cubicBezTo>
                  <a:pt x="5084190" y="394608"/>
                  <a:pt x="5091441" y="397930"/>
                  <a:pt x="5098880" y="400754"/>
                </a:cubicBezTo>
                <a:cubicBezTo>
                  <a:pt x="5102500" y="403559"/>
                  <a:pt x="5106439" y="405926"/>
                  <a:pt x="5110615" y="407816"/>
                </a:cubicBezTo>
                <a:cubicBezTo>
                  <a:pt x="5111182" y="409297"/>
                  <a:pt x="5112604" y="410282"/>
                  <a:pt x="5114196" y="410302"/>
                </a:cubicBezTo>
                <a:lnTo>
                  <a:pt x="5116185" y="411794"/>
                </a:lnTo>
                <a:cubicBezTo>
                  <a:pt x="5116822" y="413414"/>
                  <a:pt x="5118323" y="414539"/>
                  <a:pt x="5120064" y="414678"/>
                </a:cubicBezTo>
                <a:cubicBezTo>
                  <a:pt x="5122351" y="417284"/>
                  <a:pt x="5125076" y="419471"/>
                  <a:pt x="5128119" y="421142"/>
                </a:cubicBezTo>
                <a:cubicBezTo>
                  <a:pt x="5128378" y="422744"/>
                  <a:pt x="5129690" y="423966"/>
                  <a:pt x="5131302" y="424126"/>
                </a:cubicBezTo>
                <a:cubicBezTo>
                  <a:pt x="5139805" y="431118"/>
                  <a:pt x="5147453" y="439103"/>
                  <a:pt x="5154077" y="447896"/>
                </a:cubicBezTo>
                <a:cubicBezTo>
                  <a:pt x="5152008" y="456081"/>
                  <a:pt x="5148975" y="463996"/>
                  <a:pt x="5145027" y="471466"/>
                </a:cubicBezTo>
                <a:cubicBezTo>
                  <a:pt x="5141844" y="476499"/>
                  <a:pt x="5139676" y="482108"/>
                  <a:pt x="5138662" y="487975"/>
                </a:cubicBezTo>
                <a:lnTo>
                  <a:pt x="5136572" y="492649"/>
                </a:lnTo>
                <a:cubicBezTo>
                  <a:pt x="5129730" y="502465"/>
                  <a:pt x="5124440" y="513256"/>
                  <a:pt x="5120859" y="524674"/>
                </a:cubicBezTo>
                <a:cubicBezTo>
                  <a:pt x="5116593" y="530452"/>
                  <a:pt x="5112993" y="536688"/>
                  <a:pt x="5110118" y="543271"/>
                </a:cubicBezTo>
                <a:cubicBezTo>
                  <a:pt x="5108477" y="544126"/>
                  <a:pt x="5107413" y="545798"/>
                  <a:pt x="5107334" y="547647"/>
                </a:cubicBezTo>
                <a:cubicBezTo>
                  <a:pt x="5097786" y="560676"/>
                  <a:pt x="5088836" y="574301"/>
                  <a:pt x="5078392" y="586732"/>
                </a:cubicBezTo>
                <a:cubicBezTo>
                  <a:pt x="5026567" y="649259"/>
                  <a:pt x="4954961" y="692243"/>
                  <a:pt x="4875408" y="708564"/>
                </a:cubicBezTo>
                <a:cubicBezTo>
                  <a:pt x="4863871" y="711050"/>
                  <a:pt x="4852334" y="713237"/>
                  <a:pt x="4840798" y="715525"/>
                </a:cubicBezTo>
                <a:cubicBezTo>
                  <a:pt x="4839534" y="714929"/>
                  <a:pt x="4838033" y="715158"/>
                  <a:pt x="4837019" y="716122"/>
                </a:cubicBezTo>
                <a:cubicBezTo>
                  <a:pt x="4833657" y="715705"/>
                  <a:pt x="4830246" y="716112"/>
                  <a:pt x="4827074" y="717316"/>
                </a:cubicBezTo>
                <a:cubicBezTo>
                  <a:pt x="4825751" y="716709"/>
                  <a:pt x="4824189" y="716938"/>
                  <a:pt x="4823095" y="717912"/>
                </a:cubicBezTo>
                <a:cubicBezTo>
                  <a:pt x="4818639" y="717733"/>
                  <a:pt x="4814184" y="718200"/>
                  <a:pt x="4809867" y="719305"/>
                </a:cubicBezTo>
                <a:cubicBezTo>
                  <a:pt x="4808296" y="718211"/>
                  <a:pt x="4806297" y="717952"/>
                  <a:pt x="4804497" y="718608"/>
                </a:cubicBezTo>
                <a:cubicBezTo>
                  <a:pt x="4796212" y="718330"/>
                  <a:pt x="4787928" y="718797"/>
                  <a:pt x="4779733" y="720000"/>
                </a:cubicBezTo>
                <a:cubicBezTo>
                  <a:pt x="4767639" y="718558"/>
                  <a:pt x="4755426" y="718558"/>
                  <a:pt x="4743333" y="720000"/>
                </a:cubicBezTo>
                <a:cubicBezTo>
                  <a:pt x="4735118" y="718648"/>
                  <a:pt x="4726784" y="718181"/>
                  <a:pt x="4718469" y="718608"/>
                </a:cubicBezTo>
                <a:cubicBezTo>
                  <a:pt x="4716759" y="717395"/>
                  <a:pt x="4714552" y="717127"/>
                  <a:pt x="4712602" y="717912"/>
                </a:cubicBezTo>
                <a:cubicBezTo>
                  <a:pt x="4708892" y="716848"/>
                  <a:pt x="4705004" y="716510"/>
                  <a:pt x="4701165" y="716918"/>
                </a:cubicBezTo>
                <a:cubicBezTo>
                  <a:pt x="4699573" y="715516"/>
                  <a:pt x="4697306" y="715207"/>
                  <a:pt x="4695397" y="716122"/>
                </a:cubicBezTo>
                <a:cubicBezTo>
                  <a:pt x="4692214" y="714988"/>
                  <a:pt x="4688822" y="714551"/>
                  <a:pt x="4685452" y="714830"/>
                </a:cubicBezTo>
                <a:cubicBezTo>
                  <a:pt x="4683870" y="713476"/>
                  <a:pt x="4681641" y="713208"/>
                  <a:pt x="4679782" y="714133"/>
                </a:cubicBezTo>
                <a:lnTo>
                  <a:pt x="4673915" y="713138"/>
                </a:lnTo>
                <a:cubicBezTo>
                  <a:pt x="4672373" y="711736"/>
                  <a:pt x="4670165" y="711349"/>
                  <a:pt x="4668245" y="712144"/>
                </a:cubicBezTo>
                <a:lnTo>
                  <a:pt x="4664267" y="711349"/>
                </a:lnTo>
                <a:cubicBezTo>
                  <a:pt x="4662706" y="709986"/>
                  <a:pt x="4660528" y="709608"/>
                  <a:pt x="4658599" y="710353"/>
                </a:cubicBezTo>
                <a:lnTo>
                  <a:pt x="4652830" y="709260"/>
                </a:lnTo>
                <a:cubicBezTo>
                  <a:pt x="4651836" y="708276"/>
                  <a:pt x="4650354" y="707967"/>
                  <a:pt x="4649051" y="708465"/>
                </a:cubicBezTo>
                <a:cubicBezTo>
                  <a:pt x="4644257" y="706455"/>
                  <a:pt x="4639125" y="705411"/>
                  <a:pt x="4633934" y="705381"/>
                </a:cubicBezTo>
                <a:cubicBezTo>
                  <a:pt x="4632919" y="704307"/>
                  <a:pt x="4631378" y="703880"/>
                  <a:pt x="4629956" y="704287"/>
                </a:cubicBezTo>
                <a:cubicBezTo>
                  <a:pt x="4626903" y="702636"/>
                  <a:pt x="4623481" y="701791"/>
                  <a:pt x="4620010" y="701801"/>
                </a:cubicBezTo>
                <a:cubicBezTo>
                  <a:pt x="4619085" y="700716"/>
                  <a:pt x="4617593" y="700289"/>
                  <a:pt x="4616231" y="700707"/>
                </a:cubicBezTo>
                <a:cubicBezTo>
                  <a:pt x="4611795" y="698498"/>
                  <a:pt x="4606952" y="697216"/>
                  <a:pt x="4602010" y="696928"/>
                </a:cubicBezTo>
                <a:cubicBezTo>
                  <a:pt x="4600467" y="695864"/>
                  <a:pt x="4598836" y="694939"/>
                  <a:pt x="4597136" y="694143"/>
                </a:cubicBezTo>
                <a:lnTo>
                  <a:pt x="4552083" y="678926"/>
                </a:lnTo>
                <a:cubicBezTo>
                  <a:pt x="4550015" y="678062"/>
                  <a:pt x="4547757" y="677713"/>
                  <a:pt x="4545520" y="677932"/>
                </a:cubicBezTo>
                <a:lnTo>
                  <a:pt x="4540746" y="675844"/>
                </a:lnTo>
                <a:cubicBezTo>
                  <a:pt x="4539751" y="674232"/>
                  <a:pt x="4537961" y="673288"/>
                  <a:pt x="4536071" y="673357"/>
                </a:cubicBezTo>
                <a:lnTo>
                  <a:pt x="4534381" y="672363"/>
                </a:lnTo>
                <a:cubicBezTo>
                  <a:pt x="4522844" y="661919"/>
                  <a:pt x="4522546" y="649090"/>
                  <a:pt x="4525132" y="634769"/>
                </a:cubicBezTo>
                <a:cubicBezTo>
                  <a:pt x="4532779" y="587299"/>
                  <a:pt x="4546315" y="540954"/>
                  <a:pt x="4565411" y="496827"/>
                </a:cubicBezTo>
                <a:cubicBezTo>
                  <a:pt x="4579772" y="464196"/>
                  <a:pt x="4597783" y="433296"/>
                  <a:pt x="4619116" y="404732"/>
                </a:cubicBezTo>
                <a:cubicBezTo>
                  <a:pt x="4620806" y="402445"/>
                  <a:pt x="4623391" y="400555"/>
                  <a:pt x="4623391" y="397473"/>
                </a:cubicBezTo>
                <a:lnTo>
                  <a:pt x="4624585" y="395881"/>
                </a:lnTo>
                <a:cubicBezTo>
                  <a:pt x="4631806" y="389884"/>
                  <a:pt x="4637903" y="382644"/>
                  <a:pt x="4642587" y="374498"/>
                </a:cubicBezTo>
                <a:lnTo>
                  <a:pt x="4643780" y="372907"/>
                </a:lnTo>
                <a:cubicBezTo>
                  <a:pt x="4655098" y="363449"/>
                  <a:pt x="4665581" y="353036"/>
                  <a:pt x="4675108" y="341778"/>
                </a:cubicBezTo>
                <a:lnTo>
                  <a:pt x="4675705" y="341281"/>
                </a:lnTo>
                <a:cubicBezTo>
                  <a:pt x="4680250" y="339541"/>
                  <a:pt x="4684048" y="336269"/>
                  <a:pt x="4686446" y="332031"/>
                </a:cubicBezTo>
                <a:close/>
                <a:moveTo>
                  <a:pt x="3786360" y="327756"/>
                </a:moveTo>
                <a:cubicBezTo>
                  <a:pt x="3792426" y="328551"/>
                  <a:pt x="3792426" y="333027"/>
                  <a:pt x="3792426" y="337701"/>
                </a:cubicBezTo>
                <a:cubicBezTo>
                  <a:pt x="3792406" y="356418"/>
                  <a:pt x="3793540" y="375116"/>
                  <a:pt x="3795808" y="393693"/>
                </a:cubicBezTo>
                <a:cubicBezTo>
                  <a:pt x="3797270" y="407258"/>
                  <a:pt x="3799627" y="420715"/>
                  <a:pt x="3802869" y="433972"/>
                </a:cubicBezTo>
                <a:cubicBezTo>
                  <a:pt x="3805902" y="442525"/>
                  <a:pt x="3803864" y="452063"/>
                  <a:pt x="3797598" y="458636"/>
                </a:cubicBezTo>
                <a:cubicBezTo>
                  <a:pt x="3795947" y="460158"/>
                  <a:pt x="3794863" y="462187"/>
                  <a:pt x="3794514" y="464405"/>
                </a:cubicBezTo>
                <a:cubicBezTo>
                  <a:pt x="3794027" y="464713"/>
                  <a:pt x="3793639" y="465161"/>
                  <a:pt x="3793421" y="465697"/>
                </a:cubicBezTo>
                <a:cubicBezTo>
                  <a:pt x="3790905" y="466881"/>
                  <a:pt x="3789125" y="469218"/>
                  <a:pt x="3788646" y="471963"/>
                </a:cubicBezTo>
                <a:cubicBezTo>
                  <a:pt x="3788200" y="472331"/>
                  <a:pt x="3787851" y="472809"/>
                  <a:pt x="3787652" y="473356"/>
                </a:cubicBezTo>
                <a:cubicBezTo>
                  <a:pt x="3785733" y="474469"/>
                  <a:pt x="3784142" y="476081"/>
                  <a:pt x="3783078" y="478030"/>
                </a:cubicBezTo>
                <a:cubicBezTo>
                  <a:pt x="3771571" y="495335"/>
                  <a:pt x="3761595" y="513604"/>
                  <a:pt x="3753242" y="532629"/>
                </a:cubicBezTo>
                <a:cubicBezTo>
                  <a:pt x="3752157" y="534569"/>
                  <a:pt x="3751640" y="536778"/>
                  <a:pt x="3751750" y="538995"/>
                </a:cubicBezTo>
                <a:lnTo>
                  <a:pt x="3749462" y="543669"/>
                </a:lnTo>
                <a:cubicBezTo>
                  <a:pt x="3743813" y="556190"/>
                  <a:pt x="3738671" y="568931"/>
                  <a:pt x="3734047" y="581859"/>
                </a:cubicBezTo>
                <a:cubicBezTo>
                  <a:pt x="3730417" y="585828"/>
                  <a:pt x="3728935" y="591317"/>
                  <a:pt x="3730068" y="596578"/>
                </a:cubicBezTo>
                <a:cubicBezTo>
                  <a:pt x="3730376" y="600130"/>
                  <a:pt x="3733033" y="603023"/>
                  <a:pt x="3736534" y="603640"/>
                </a:cubicBezTo>
                <a:lnTo>
                  <a:pt x="3739418" y="605032"/>
                </a:lnTo>
                <a:cubicBezTo>
                  <a:pt x="3742242" y="607300"/>
                  <a:pt x="3745743" y="608563"/>
                  <a:pt x="3749363" y="608613"/>
                </a:cubicBezTo>
                <a:cubicBezTo>
                  <a:pt x="3798384" y="616360"/>
                  <a:pt x="3848061" y="619165"/>
                  <a:pt x="3897648" y="616967"/>
                </a:cubicBezTo>
                <a:cubicBezTo>
                  <a:pt x="3900850" y="617255"/>
                  <a:pt x="3904063" y="616589"/>
                  <a:pt x="3906898" y="615077"/>
                </a:cubicBezTo>
                <a:cubicBezTo>
                  <a:pt x="3910179" y="615724"/>
                  <a:pt x="3913560" y="615724"/>
                  <a:pt x="3916843" y="615077"/>
                </a:cubicBezTo>
                <a:cubicBezTo>
                  <a:pt x="3927693" y="615246"/>
                  <a:pt x="3938474" y="613427"/>
                  <a:pt x="3948668" y="609706"/>
                </a:cubicBezTo>
                <a:cubicBezTo>
                  <a:pt x="3972357" y="603222"/>
                  <a:pt x="3995143" y="593794"/>
                  <a:pt x="4016495" y="581661"/>
                </a:cubicBezTo>
                <a:cubicBezTo>
                  <a:pt x="4020453" y="580079"/>
                  <a:pt x="4023895" y="577424"/>
                  <a:pt x="4026440" y="574002"/>
                </a:cubicBezTo>
                <a:cubicBezTo>
                  <a:pt x="4038037" y="567329"/>
                  <a:pt x="4048898" y="559463"/>
                  <a:pt x="4058863" y="550532"/>
                </a:cubicBezTo>
                <a:cubicBezTo>
                  <a:pt x="4060643" y="550183"/>
                  <a:pt x="4062094" y="548880"/>
                  <a:pt x="4062642" y="547150"/>
                </a:cubicBezTo>
                <a:cubicBezTo>
                  <a:pt x="4065685" y="545699"/>
                  <a:pt x="4068340" y="543559"/>
                  <a:pt x="4070399" y="540884"/>
                </a:cubicBezTo>
                <a:cubicBezTo>
                  <a:pt x="4072110" y="540576"/>
                  <a:pt x="4073472" y="539293"/>
                  <a:pt x="4073880" y="537603"/>
                </a:cubicBezTo>
                <a:cubicBezTo>
                  <a:pt x="4084084" y="529149"/>
                  <a:pt x="4093224" y="519492"/>
                  <a:pt x="4101130" y="508861"/>
                </a:cubicBezTo>
                <a:cubicBezTo>
                  <a:pt x="4102811" y="508214"/>
                  <a:pt x="4103965" y="506672"/>
                  <a:pt x="4104115" y="504883"/>
                </a:cubicBezTo>
                <a:cubicBezTo>
                  <a:pt x="4106073" y="503331"/>
                  <a:pt x="4107694" y="501401"/>
                  <a:pt x="4108888" y="499214"/>
                </a:cubicBezTo>
                <a:cubicBezTo>
                  <a:pt x="4110579" y="498647"/>
                  <a:pt x="4111762" y="497115"/>
                  <a:pt x="4111871" y="495335"/>
                </a:cubicBezTo>
                <a:lnTo>
                  <a:pt x="4114557" y="491654"/>
                </a:lnTo>
                <a:cubicBezTo>
                  <a:pt x="4116148" y="491078"/>
                  <a:pt x="4117222" y="489566"/>
                  <a:pt x="4117242" y="487876"/>
                </a:cubicBezTo>
                <a:lnTo>
                  <a:pt x="4118436" y="485887"/>
                </a:lnTo>
                <a:cubicBezTo>
                  <a:pt x="4122254" y="482992"/>
                  <a:pt x="4125287" y="479203"/>
                  <a:pt x="4127287" y="474847"/>
                </a:cubicBezTo>
                <a:cubicBezTo>
                  <a:pt x="4141727" y="451277"/>
                  <a:pt x="4151832" y="425300"/>
                  <a:pt x="4157123" y="398169"/>
                </a:cubicBezTo>
                <a:cubicBezTo>
                  <a:pt x="4159112" y="387825"/>
                  <a:pt x="4162493" y="386334"/>
                  <a:pt x="4172438" y="390809"/>
                </a:cubicBezTo>
                <a:cubicBezTo>
                  <a:pt x="4179430" y="394608"/>
                  <a:pt x="4186680" y="397930"/>
                  <a:pt x="4194120" y="400754"/>
                </a:cubicBezTo>
                <a:cubicBezTo>
                  <a:pt x="4197740" y="403559"/>
                  <a:pt x="4201678" y="405926"/>
                  <a:pt x="4205855" y="407816"/>
                </a:cubicBezTo>
                <a:cubicBezTo>
                  <a:pt x="4206422" y="409297"/>
                  <a:pt x="4207844" y="410282"/>
                  <a:pt x="4209435" y="410302"/>
                </a:cubicBezTo>
                <a:lnTo>
                  <a:pt x="4211424" y="411794"/>
                </a:lnTo>
                <a:cubicBezTo>
                  <a:pt x="4212061" y="413414"/>
                  <a:pt x="4213563" y="414539"/>
                  <a:pt x="4215303" y="414678"/>
                </a:cubicBezTo>
                <a:cubicBezTo>
                  <a:pt x="4217591" y="417284"/>
                  <a:pt x="4220316" y="419471"/>
                  <a:pt x="4223359" y="421142"/>
                </a:cubicBezTo>
                <a:cubicBezTo>
                  <a:pt x="4223618" y="422744"/>
                  <a:pt x="4224930" y="423966"/>
                  <a:pt x="4226541" y="424126"/>
                </a:cubicBezTo>
                <a:cubicBezTo>
                  <a:pt x="4235045" y="431118"/>
                  <a:pt x="4242693" y="439103"/>
                  <a:pt x="4249317" y="447896"/>
                </a:cubicBezTo>
                <a:cubicBezTo>
                  <a:pt x="4247247" y="456081"/>
                  <a:pt x="4244214" y="463996"/>
                  <a:pt x="4240266" y="471466"/>
                </a:cubicBezTo>
                <a:cubicBezTo>
                  <a:pt x="4237084" y="476499"/>
                  <a:pt x="4234915" y="482108"/>
                  <a:pt x="4233901" y="487975"/>
                </a:cubicBezTo>
                <a:lnTo>
                  <a:pt x="4231812" y="492649"/>
                </a:lnTo>
                <a:cubicBezTo>
                  <a:pt x="4224970" y="502465"/>
                  <a:pt x="4219679" y="513256"/>
                  <a:pt x="4216099" y="524674"/>
                </a:cubicBezTo>
                <a:cubicBezTo>
                  <a:pt x="4211833" y="530452"/>
                  <a:pt x="4208232" y="536688"/>
                  <a:pt x="4205358" y="543271"/>
                </a:cubicBezTo>
                <a:cubicBezTo>
                  <a:pt x="4203716" y="544126"/>
                  <a:pt x="4202652" y="545798"/>
                  <a:pt x="4202573" y="547647"/>
                </a:cubicBezTo>
                <a:cubicBezTo>
                  <a:pt x="4193026" y="560676"/>
                  <a:pt x="4184075" y="574301"/>
                  <a:pt x="4173632" y="586732"/>
                </a:cubicBezTo>
                <a:cubicBezTo>
                  <a:pt x="4121806" y="649259"/>
                  <a:pt x="4050201" y="692243"/>
                  <a:pt x="3970647" y="708564"/>
                </a:cubicBezTo>
                <a:cubicBezTo>
                  <a:pt x="3959111" y="711050"/>
                  <a:pt x="3947574" y="713237"/>
                  <a:pt x="3936037" y="715525"/>
                </a:cubicBezTo>
                <a:cubicBezTo>
                  <a:pt x="3934774" y="714929"/>
                  <a:pt x="3933272" y="715158"/>
                  <a:pt x="3932259" y="716122"/>
                </a:cubicBezTo>
                <a:cubicBezTo>
                  <a:pt x="3928896" y="715705"/>
                  <a:pt x="3925485" y="716112"/>
                  <a:pt x="3922313" y="717316"/>
                </a:cubicBezTo>
                <a:cubicBezTo>
                  <a:pt x="3920990" y="716709"/>
                  <a:pt x="3919428" y="716938"/>
                  <a:pt x="3918335" y="717912"/>
                </a:cubicBezTo>
                <a:cubicBezTo>
                  <a:pt x="3913879" y="717733"/>
                  <a:pt x="3909423" y="718200"/>
                  <a:pt x="3905107" y="719305"/>
                </a:cubicBezTo>
                <a:cubicBezTo>
                  <a:pt x="3903536" y="718211"/>
                  <a:pt x="3901537" y="717952"/>
                  <a:pt x="3899737" y="718608"/>
                </a:cubicBezTo>
                <a:cubicBezTo>
                  <a:pt x="3891452" y="718330"/>
                  <a:pt x="3883168" y="718797"/>
                  <a:pt x="3874972" y="720000"/>
                </a:cubicBezTo>
                <a:cubicBezTo>
                  <a:pt x="3862879" y="718558"/>
                  <a:pt x="3850666" y="718558"/>
                  <a:pt x="3838573" y="720000"/>
                </a:cubicBezTo>
                <a:cubicBezTo>
                  <a:pt x="3830357" y="718648"/>
                  <a:pt x="3822023" y="718181"/>
                  <a:pt x="3813709" y="718608"/>
                </a:cubicBezTo>
                <a:cubicBezTo>
                  <a:pt x="3811998" y="717395"/>
                  <a:pt x="3809791" y="717127"/>
                  <a:pt x="3807842" y="717912"/>
                </a:cubicBezTo>
                <a:cubicBezTo>
                  <a:pt x="3804132" y="716848"/>
                  <a:pt x="3800244" y="716510"/>
                  <a:pt x="3796404" y="716918"/>
                </a:cubicBezTo>
                <a:cubicBezTo>
                  <a:pt x="3794813" y="715516"/>
                  <a:pt x="3792545" y="715207"/>
                  <a:pt x="3790637" y="716122"/>
                </a:cubicBezTo>
                <a:cubicBezTo>
                  <a:pt x="3787454" y="714988"/>
                  <a:pt x="3784062" y="714551"/>
                  <a:pt x="3780691" y="714830"/>
                </a:cubicBezTo>
                <a:cubicBezTo>
                  <a:pt x="3779109" y="713476"/>
                  <a:pt x="3776881" y="713208"/>
                  <a:pt x="3775022" y="714133"/>
                </a:cubicBezTo>
                <a:lnTo>
                  <a:pt x="3769155" y="713138"/>
                </a:lnTo>
                <a:cubicBezTo>
                  <a:pt x="3767612" y="711736"/>
                  <a:pt x="3765405" y="711349"/>
                  <a:pt x="3763485" y="712144"/>
                </a:cubicBezTo>
                <a:lnTo>
                  <a:pt x="3759507" y="711349"/>
                </a:lnTo>
                <a:cubicBezTo>
                  <a:pt x="3757946" y="709986"/>
                  <a:pt x="3755768" y="709608"/>
                  <a:pt x="3753838" y="710353"/>
                </a:cubicBezTo>
                <a:lnTo>
                  <a:pt x="3748069" y="709260"/>
                </a:lnTo>
                <a:cubicBezTo>
                  <a:pt x="3747075" y="708276"/>
                  <a:pt x="3745594" y="707967"/>
                  <a:pt x="3744291" y="708465"/>
                </a:cubicBezTo>
                <a:cubicBezTo>
                  <a:pt x="3739497" y="706455"/>
                  <a:pt x="3734365" y="705411"/>
                  <a:pt x="3729174" y="705381"/>
                </a:cubicBezTo>
                <a:cubicBezTo>
                  <a:pt x="3728159" y="704307"/>
                  <a:pt x="3726618" y="703880"/>
                  <a:pt x="3725195" y="704287"/>
                </a:cubicBezTo>
                <a:cubicBezTo>
                  <a:pt x="3722142" y="702636"/>
                  <a:pt x="3718721" y="701791"/>
                  <a:pt x="3715250" y="701801"/>
                </a:cubicBezTo>
                <a:cubicBezTo>
                  <a:pt x="3714325" y="700716"/>
                  <a:pt x="3712833" y="700289"/>
                  <a:pt x="3711470" y="700707"/>
                </a:cubicBezTo>
                <a:cubicBezTo>
                  <a:pt x="3707035" y="698498"/>
                  <a:pt x="3702192" y="697216"/>
                  <a:pt x="3697249" y="696928"/>
                </a:cubicBezTo>
                <a:cubicBezTo>
                  <a:pt x="3695707" y="695864"/>
                  <a:pt x="3694076" y="694939"/>
                  <a:pt x="3692375" y="694143"/>
                </a:cubicBezTo>
                <a:lnTo>
                  <a:pt x="3647323" y="678926"/>
                </a:lnTo>
                <a:cubicBezTo>
                  <a:pt x="3645255" y="678062"/>
                  <a:pt x="3642997" y="677713"/>
                  <a:pt x="3640760" y="677932"/>
                </a:cubicBezTo>
                <a:lnTo>
                  <a:pt x="3635986" y="675844"/>
                </a:lnTo>
                <a:cubicBezTo>
                  <a:pt x="3634991" y="674232"/>
                  <a:pt x="3633201" y="673288"/>
                  <a:pt x="3631311" y="673357"/>
                </a:cubicBezTo>
                <a:lnTo>
                  <a:pt x="3629621" y="672363"/>
                </a:lnTo>
                <a:cubicBezTo>
                  <a:pt x="3618084" y="661919"/>
                  <a:pt x="3617786" y="649090"/>
                  <a:pt x="3620372" y="634769"/>
                </a:cubicBezTo>
                <a:cubicBezTo>
                  <a:pt x="3628019" y="587299"/>
                  <a:pt x="3641555" y="540954"/>
                  <a:pt x="3660650" y="496827"/>
                </a:cubicBezTo>
                <a:cubicBezTo>
                  <a:pt x="3675011" y="464196"/>
                  <a:pt x="3693023" y="433296"/>
                  <a:pt x="3714355" y="404732"/>
                </a:cubicBezTo>
                <a:cubicBezTo>
                  <a:pt x="3716046" y="402445"/>
                  <a:pt x="3718631" y="400555"/>
                  <a:pt x="3718631" y="397473"/>
                </a:cubicBezTo>
                <a:lnTo>
                  <a:pt x="3719824" y="395881"/>
                </a:lnTo>
                <a:cubicBezTo>
                  <a:pt x="3727046" y="389884"/>
                  <a:pt x="3733142" y="382644"/>
                  <a:pt x="3737826" y="374498"/>
                </a:cubicBezTo>
                <a:lnTo>
                  <a:pt x="3739020" y="372907"/>
                </a:lnTo>
                <a:cubicBezTo>
                  <a:pt x="3750337" y="363449"/>
                  <a:pt x="3760820" y="353036"/>
                  <a:pt x="3770348" y="341778"/>
                </a:cubicBezTo>
                <a:lnTo>
                  <a:pt x="3770944" y="341281"/>
                </a:lnTo>
                <a:cubicBezTo>
                  <a:pt x="3775489" y="339541"/>
                  <a:pt x="3779288" y="336269"/>
                  <a:pt x="3781685" y="332031"/>
                </a:cubicBezTo>
                <a:close/>
                <a:moveTo>
                  <a:pt x="2881598" y="327756"/>
                </a:moveTo>
                <a:cubicBezTo>
                  <a:pt x="2887664" y="328551"/>
                  <a:pt x="2887664" y="333027"/>
                  <a:pt x="2887664" y="337701"/>
                </a:cubicBezTo>
                <a:cubicBezTo>
                  <a:pt x="2887644" y="356418"/>
                  <a:pt x="2888778" y="375116"/>
                  <a:pt x="2891046" y="393693"/>
                </a:cubicBezTo>
                <a:cubicBezTo>
                  <a:pt x="2892508" y="407258"/>
                  <a:pt x="2894865" y="420715"/>
                  <a:pt x="2898107" y="433972"/>
                </a:cubicBezTo>
                <a:cubicBezTo>
                  <a:pt x="2901140" y="442525"/>
                  <a:pt x="2899102" y="452063"/>
                  <a:pt x="2892836" y="458636"/>
                </a:cubicBezTo>
                <a:cubicBezTo>
                  <a:pt x="2891185" y="460158"/>
                  <a:pt x="2890101" y="462187"/>
                  <a:pt x="2889752" y="464405"/>
                </a:cubicBezTo>
                <a:cubicBezTo>
                  <a:pt x="2889265" y="464713"/>
                  <a:pt x="2888877" y="465161"/>
                  <a:pt x="2888659" y="465697"/>
                </a:cubicBezTo>
                <a:cubicBezTo>
                  <a:pt x="2886143" y="466881"/>
                  <a:pt x="2884363" y="469218"/>
                  <a:pt x="2883884" y="471963"/>
                </a:cubicBezTo>
                <a:cubicBezTo>
                  <a:pt x="2883438" y="472331"/>
                  <a:pt x="2883089" y="472809"/>
                  <a:pt x="2882890" y="473356"/>
                </a:cubicBezTo>
                <a:cubicBezTo>
                  <a:pt x="2880971" y="474469"/>
                  <a:pt x="2879380" y="476081"/>
                  <a:pt x="2878316" y="478030"/>
                </a:cubicBezTo>
                <a:cubicBezTo>
                  <a:pt x="2866809" y="495335"/>
                  <a:pt x="2856833" y="513604"/>
                  <a:pt x="2848480" y="532629"/>
                </a:cubicBezTo>
                <a:cubicBezTo>
                  <a:pt x="2847395" y="534569"/>
                  <a:pt x="2846878" y="536778"/>
                  <a:pt x="2846988" y="538995"/>
                </a:cubicBezTo>
                <a:lnTo>
                  <a:pt x="2844700" y="543669"/>
                </a:lnTo>
                <a:cubicBezTo>
                  <a:pt x="2839051" y="556190"/>
                  <a:pt x="2833909" y="568931"/>
                  <a:pt x="2829285" y="581859"/>
                </a:cubicBezTo>
                <a:cubicBezTo>
                  <a:pt x="2825655" y="585828"/>
                  <a:pt x="2824173" y="591317"/>
                  <a:pt x="2825306" y="596578"/>
                </a:cubicBezTo>
                <a:cubicBezTo>
                  <a:pt x="2825614" y="600130"/>
                  <a:pt x="2828271" y="603023"/>
                  <a:pt x="2831772" y="603640"/>
                </a:cubicBezTo>
                <a:lnTo>
                  <a:pt x="2834656" y="605032"/>
                </a:lnTo>
                <a:cubicBezTo>
                  <a:pt x="2837480" y="607300"/>
                  <a:pt x="2840981" y="608563"/>
                  <a:pt x="2844601" y="608613"/>
                </a:cubicBezTo>
                <a:cubicBezTo>
                  <a:pt x="2893622" y="616360"/>
                  <a:pt x="2943299" y="619165"/>
                  <a:pt x="2992886" y="616967"/>
                </a:cubicBezTo>
                <a:cubicBezTo>
                  <a:pt x="2996088" y="617255"/>
                  <a:pt x="2999301" y="616589"/>
                  <a:pt x="3002136" y="615077"/>
                </a:cubicBezTo>
                <a:cubicBezTo>
                  <a:pt x="3005417" y="615724"/>
                  <a:pt x="3008798" y="615724"/>
                  <a:pt x="3012081" y="615077"/>
                </a:cubicBezTo>
                <a:cubicBezTo>
                  <a:pt x="3022931" y="615246"/>
                  <a:pt x="3033712" y="613427"/>
                  <a:pt x="3043906" y="609706"/>
                </a:cubicBezTo>
                <a:cubicBezTo>
                  <a:pt x="3067595" y="603222"/>
                  <a:pt x="3090381" y="593794"/>
                  <a:pt x="3111733" y="581661"/>
                </a:cubicBezTo>
                <a:cubicBezTo>
                  <a:pt x="3115691" y="580079"/>
                  <a:pt x="3119133" y="577424"/>
                  <a:pt x="3121678" y="574002"/>
                </a:cubicBezTo>
                <a:cubicBezTo>
                  <a:pt x="3133275" y="567329"/>
                  <a:pt x="3144136" y="559463"/>
                  <a:pt x="3154101" y="550532"/>
                </a:cubicBezTo>
                <a:cubicBezTo>
                  <a:pt x="3155881" y="550183"/>
                  <a:pt x="3157332" y="548880"/>
                  <a:pt x="3157880" y="547150"/>
                </a:cubicBezTo>
                <a:cubicBezTo>
                  <a:pt x="3160923" y="545699"/>
                  <a:pt x="3163578" y="543559"/>
                  <a:pt x="3165637" y="540884"/>
                </a:cubicBezTo>
                <a:cubicBezTo>
                  <a:pt x="3167348" y="540576"/>
                  <a:pt x="3168710" y="539293"/>
                  <a:pt x="3169118" y="537603"/>
                </a:cubicBezTo>
                <a:cubicBezTo>
                  <a:pt x="3179322" y="529149"/>
                  <a:pt x="3188462" y="519492"/>
                  <a:pt x="3196368" y="508861"/>
                </a:cubicBezTo>
                <a:cubicBezTo>
                  <a:pt x="3198049" y="508214"/>
                  <a:pt x="3199203" y="506672"/>
                  <a:pt x="3199353" y="504883"/>
                </a:cubicBezTo>
                <a:cubicBezTo>
                  <a:pt x="3201311" y="503331"/>
                  <a:pt x="3202932" y="501401"/>
                  <a:pt x="3204126" y="499214"/>
                </a:cubicBezTo>
                <a:cubicBezTo>
                  <a:pt x="3205817" y="498647"/>
                  <a:pt x="3207000" y="497115"/>
                  <a:pt x="3207109" y="495335"/>
                </a:cubicBezTo>
                <a:lnTo>
                  <a:pt x="3209795" y="491654"/>
                </a:lnTo>
                <a:cubicBezTo>
                  <a:pt x="3211386" y="491078"/>
                  <a:pt x="3212460" y="489566"/>
                  <a:pt x="3212480" y="487876"/>
                </a:cubicBezTo>
                <a:lnTo>
                  <a:pt x="3213674" y="485887"/>
                </a:lnTo>
                <a:cubicBezTo>
                  <a:pt x="3217492" y="482992"/>
                  <a:pt x="3220525" y="479203"/>
                  <a:pt x="3222525" y="474847"/>
                </a:cubicBezTo>
                <a:cubicBezTo>
                  <a:pt x="3236965" y="451277"/>
                  <a:pt x="3247070" y="425300"/>
                  <a:pt x="3252361" y="398169"/>
                </a:cubicBezTo>
                <a:cubicBezTo>
                  <a:pt x="3254350" y="387825"/>
                  <a:pt x="3257731" y="386334"/>
                  <a:pt x="3267676" y="390809"/>
                </a:cubicBezTo>
                <a:cubicBezTo>
                  <a:pt x="3274668" y="394608"/>
                  <a:pt x="3281918" y="397930"/>
                  <a:pt x="3289358" y="400754"/>
                </a:cubicBezTo>
                <a:cubicBezTo>
                  <a:pt x="3292978" y="403559"/>
                  <a:pt x="3296916" y="405926"/>
                  <a:pt x="3301093" y="407816"/>
                </a:cubicBezTo>
                <a:cubicBezTo>
                  <a:pt x="3301660" y="409297"/>
                  <a:pt x="3303082" y="410282"/>
                  <a:pt x="3304673" y="410302"/>
                </a:cubicBezTo>
                <a:lnTo>
                  <a:pt x="3306662" y="411794"/>
                </a:lnTo>
                <a:cubicBezTo>
                  <a:pt x="3307299" y="413414"/>
                  <a:pt x="3308801" y="414539"/>
                  <a:pt x="3310541" y="414678"/>
                </a:cubicBezTo>
                <a:cubicBezTo>
                  <a:pt x="3312829" y="417284"/>
                  <a:pt x="3315554" y="419471"/>
                  <a:pt x="3318597" y="421142"/>
                </a:cubicBezTo>
                <a:cubicBezTo>
                  <a:pt x="3318856" y="422744"/>
                  <a:pt x="3320168" y="423966"/>
                  <a:pt x="3321779" y="424126"/>
                </a:cubicBezTo>
                <a:cubicBezTo>
                  <a:pt x="3330283" y="431118"/>
                  <a:pt x="3337931" y="439103"/>
                  <a:pt x="3344555" y="447896"/>
                </a:cubicBezTo>
                <a:cubicBezTo>
                  <a:pt x="3342485" y="456081"/>
                  <a:pt x="3339452" y="463996"/>
                  <a:pt x="3335504" y="471466"/>
                </a:cubicBezTo>
                <a:cubicBezTo>
                  <a:pt x="3332322" y="476499"/>
                  <a:pt x="3330153" y="482108"/>
                  <a:pt x="3329139" y="487975"/>
                </a:cubicBezTo>
                <a:lnTo>
                  <a:pt x="3327050" y="492649"/>
                </a:lnTo>
                <a:cubicBezTo>
                  <a:pt x="3320208" y="502465"/>
                  <a:pt x="3314917" y="513256"/>
                  <a:pt x="3311337" y="524674"/>
                </a:cubicBezTo>
                <a:cubicBezTo>
                  <a:pt x="3307071" y="530452"/>
                  <a:pt x="3303470" y="536688"/>
                  <a:pt x="3300596" y="543271"/>
                </a:cubicBezTo>
                <a:cubicBezTo>
                  <a:pt x="3298954" y="544126"/>
                  <a:pt x="3297890" y="545798"/>
                  <a:pt x="3297811" y="547647"/>
                </a:cubicBezTo>
                <a:cubicBezTo>
                  <a:pt x="3288264" y="560676"/>
                  <a:pt x="3279313" y="574301"/>
                  <a:pt x="3268870" y="586732"/>
                </a:cubicBezTo>
                <a:cubicBezTo>
                  <a:pt x="3217044" y="649259"/>
                  <a:pt x="3145439" y="692243"/>
                  <a:pt x="3065885" y="708564"/>
                </a:cubicBezTo>
                <a:cubicBezTo>
                  <a:pt x="3054349" y="711050"/>
                  <a:pt x="3042812" y="713237"/>
                  <a:pt x="3031275" y="715525"/>
                </a:cubicBezTo>
                <a:cubicBezTo>
                  <a:pt x="3030012" y="714929"/>
                  <a:pt x="3028510" y="715158"/>
                  <a:pt x="3027497" y="716122"/>
                </a:cubicBezTo>
                <a:cubicBezTo>
                  <a:pt x="3024134" y="715705"/>
                  <a:pt x="3020723" y="716112"/>
                  <a:pt x="3017551" y="717316"/>
                </a:cubicBezTo>
                <a:cubicBezTo>
                  <a:pt x="3016228" y="716709"/>
                  <a:pt x="3014666" y="716938"/>
                  <a:pt x="3013573" y="717912"/>
                </a:cubicBezTo>
                <a:cubicBezTo>
                  <a:pt x="3009117" y="717733"/>
                  <a:pt x="3004661" y="718200"/>
                  <a:pt x="3000345" y="719305"/>
                </a:cubicBezTo>
                <a:cubicBezTo>
                  <a:pt x="2998774" y="718211"/>
                  <a:pt x="2996775" y="717952"/>
                  <a:pt x="2994975" y="718608"/>
                </a:cubicBezTo>
                <a:cubicBezTo>
                  <a:pt x="2986690" y="718330"/>
                  <a:pt x="2978406" y="718797"/>
                  <a:pt x="2970210" y="720000"/>
                </a:cubicBezTo>
                <a:cubicBezTo>
                  <a:pt x="2958117" y="718558"/>
                  <a:pt x="2945904" y="718558"/>
                  <a:pt x="2933811" y="720000"/>
                </a:cubicBezTo>
                <a:cubicBezTo>
                  <a:pt x="2925595" y="718648"/>
                  <a:pt x="2917261" y="718181"/>
                  <a:pt x="2908947" y="718608"/>
                </a:cubicBezTo>
                <a:cubicBezTo>
                  <a:pt x="2907236" y="717395"/>
                  <a:pt x="2905029" y="717127"/>
                  <a:pt x="2903080" y="717912"/>
                </a:cubicBezTo>
                <a:cubicBezTo>
                  <a:pt x="2899370" y="716848"/>
                  <a:pt x="2895482" y="716510"/>
                  <a:pt x="2891642" y="716918"/>
                </a:cubicBezTo>
                <a:cubicBezTo>
                  <a:pt x="2890051" y="715516"/>
                  <a:pt x="2887783" y="715207"/>
                  <a:pt x="2885875" y="716122"/>
                </a:cubicBezTo>
                <a:cubicBezTo>
                  <a:pt x="2882692" y="714988"/>
                  <a:pt x="2879300" y="714551"/>
                  <a:pt x="2875929" y="714830"/>
                </a:cubicBezTo>
                <a:cubicBezTo>
                  <a:pt x="2874347" y="713476"/>
                  <a:pt x="2872119" y="713208"/>
                  <a:pt x="2870260" y="714133"/>
                </a:cubicBezTo>
                <a:lnTo>
                  <a:pt x="2864393" y="713138"/>
                </a:lnTo>
                <a:cubicBezTo>
                  <a:pt x="2862850" y="711736"/>
                  <a:pt x="2860643" y="711349"/>
                  <a:pt x="2858723" y="712144"/>
                </a:cubicBezTo>
                <a:lnTo>
                  <a:pt x="2854745" y="711349"/>
                </a:lnTo>
                <a:cubicBezTo>
                  <a:pt x="2853184" y="709986"/>
                  <a:pt x="2851006" y="709608"/>
                  <a:pt x="2849076" y="710353"/>
                </a:cubicBezTo>
                <a:lnTo>
                  <a:pt x="2843307" y="709260"/>
                </a:lnTo>
                <a:cubicBezTo>
                  <a:pt x="2842313" y="708276"/>
                  <a:pt x="2840832" y="707967"/>
                  <a:pt x="2839529" y="708465"/>
                </a:cubicBezTo>
                <a:cubicBezTo>
                  <a:pt x="2834735" y="706455"/>
                  <a:pt x="2829603" y="705411"/>
                  <a:pt x="2824412" y="705381"/>
                </a:cubicBezTo>
                <a:cubicBezTo>
                  <a:pt x="2823397" y="704307"/>
                  <a:pt x="2821856" y="703880"/>
                  <a:pt x="2820433" y="704287"/>
                </a:cubicBezTo>
                <a:cubicBezTo>
                  <a:pt x="2817380" y="702636"/>
                  <a:pt x="2813959" y="701791"/>
                  <a:pt x="2810488" y="701801"/>
                </a:cubicBezTo>
                <a:cubicBezTo>
                  <a:pt x="2809563" y="700716"/>
                  <a:pt x="2808071" y="700289"/>
                  <a:pt x="2806708" y="700707"/>
                </a:cubicBezTo>
                <a:cubicBezTo>
                  <a:pt x="2802273" y="698498"/>
                  <a:pt x="2797430" y="697216"/>
                  <a:pt x="2792487" y="696928"/>
                </a:cubicBezTo>
                <a:cubicBezTo>
                  <a:pt x="2790945" y="695864"/>
                  <a:pt x="2789314" y="694939"/>
                  <a:pt x="2787613" y="694143"/>
                </a:cubicBezTo>
                <a:lnTo>
                  <a:pt x="2742561" y="678926"/>
                </a:lnTo>
                <a:cubicBezTo>
                  <a:pt x="2740493" y="678062"/>
                  <a:pt x="2738235" y="677713"/>
                  <a:pt x="2735998" y="677932"/>
                </a:cubicBezTo>
                <a:lnTo>
                  <a:pt x="2731224" y="675844"/>
                </a:lnTo>
                <a:cubicBezTo>
                  <a:pt x="2730229" y="674232"/>
                  <a:pt x="2728439" y="673288"/>
                  <a:pt x="2726549" y="673357"/>
                </a:cubicBezTo>
                <a:lnTo>
                  <a:pt x="2724859" y="672363"/>
                </a:lnTo>
                <a:cubicBezTo>
                  <a:pt x="2713322" y="661919"/>
                  <a:pt x="2713024" y="649090"/>
                  <a:pt x="2715610" y="634769"/>
                </a:cubicBezTo>
                <a:cubicBezTo>
                  <a:pt x="2723257" y="587299"/>
                  <a:pt x="2736793" y="540954"/>
                  <a:pt x="2755888" y="496827"/>
                </a:cubicBezTo>
                <a:cubicBezTo>
                  <a:pt x="2770249" y="464196"/>
                  <a:pt x="2788261" y="433296"/>
                  <a:pt x="2809593" y="404732"/>
                </a:cubicBezTo>
                <a:cubicBezTo>
                  <a:pt x="2811284" y="402445"/>
                  <a:pt x="2813869" y="400555"/>
                  <a:pt x="2813869" y="397473"/>
                </a:cubicBezTo>
                <a:lnTo>
                  <a:pt x="2815062" y="395881"/>
                </a:lnTo>
                <a:cubicBezTo>
                  <a:pt x="2822284" y="389884"/>
                  <a:pt x="2828380" y="382644"/>
                  <a:pt x="2833064" y="374498"/>
                </a:cubicBezTo>
                <a:lnTo>
                  <a:pt x="2834258" y="372907"/>
                </a:lnTo>
                <a:cubicBezTo>
                  <a:pt x="2845575" y="363449"/>
                  <a:pt x="2856058" y="353036"/>
                  <a:pt x="2865586" y="341778"/>
                </a:cubicBezTo>
                <a:lnTo>
                  <a:pt x="2866182" y="341281"/>
                </a:lnTo>
                <a:cubicBezTo>
                  <a:pt x="2870727" y="339541"/>
                  <a:pt x="2874526" y="336269"/>
                  <a:pt x="2876923" y="332031"/>
                </a:cubicBezTo>
                <a:close/>
                <a:moveTo>
                  <a:pt x="1976836" y="327756"/>
                </a:moveTo>
                <a:cubicBezTo>
                  <a:pt x="1982903" y="328551"/>
                  <a:pt x="1982903" y="333027"/>
                  <a:pt x="1982903" y="337701"/>
                </a:cubicBezTo>
                <a:cubicBezTo>
                  <a:pt x="1982883" y="356418"/>
                  <a:pt x="1984017" y="375116"/>
                  <a:pt x="1986284" y="393693"/>
                </a:cubicBezTo>
                <a:cubicBezTo>
                  <a:pt x="1987746" y="407258"/>
                  <a:pt x="1990103" y="420715"/>
                  <a:pt x="1993345" y="433972"/>
                </a:cubicBezTo>
                <a:cubicBezTo>
                  <a:pt x="1996378" y="442525"/>
                  <a:pt x="1994340" y="452063"/>
                  <a:pt x="1988074" y="458636"/>
                </a:cubicBezTo>
                <a:cubicBezTo>
                  <a:pt x="1986423" y="460158"/>
                  <a:pt x="1985339" y="462187"/>
                  <a:pt x="1984991" y="464405"/>
                </a:cubicBezTo>
                <a:cubicBezTo>
                  <a:pt x="1984503" y="464713"/>
                  <a:pt x="1984116" y="465161"/>
                  <a:pt x="1983898" y="465697"/>
                </a:cubicBezTo>
                <a:cubicBezTo>
                  <a:pt x="1981381" y="466881"/>
                  <a:pt x="1979601" y="469218"/>
                  <a:pt x="1979123" y="471963"/>
                </a:cubicBezTo>
                <a:cubicBezTo>
                  <a:pt x="1978676" y="472331"/>
                  <a:pt x="1978327" y="472809"/>
                  <a:pt x="1978129" y="473356"/>
                </a:cubicBezTo>
                <a:cubicBezTo>
                  <a:pt x="1976210" y="474469"/>
                  <a:pt x="1974618" y="476081"/>
                  <a:pt x="1973555" y="478030"/>
                </a:cubicBezTo>
                <a:cubicBezTo>
                  <a:pt x="1962047" y="495335"/>
                  <a:pt x="1952071" y="513604"/>
                  <a:pt x="1943718" y="532629"/>
                </a:cubicBezTo>
                <a:cubicBezTo>
                  <a:pt x="1942634" y="534569"/>
                  <a:pt x="1942117" y="536778"/>
                  <a:pt x="1942226" y="538995"/>
                </a:cubicBezTo>
                <a:lnTo>
                  <a:pt x="1939939" y="543669"/>
                </a:lnTo>
                <a:cubicBezTo>
                  <a:pt x="1934290" y="556190"/>
                  <a:pt x="1929147" y="568931"/>
                  <a:pt x="1924523" y="581859"/>
                </a:cubicBezTo>
                <a:cubicBezTo>
                  <a:pt x="1920894" y="585828"/>
                  <a:pt x="1919411" y="591317"/>
                  <a:pt x="1920545" y="596578"/>
                </a:cubicBezTo>
                <a:cubicBezTo>
                  <a:pt x="1920853" y="600130"/>
                  <a:pt x="1923509" y="603023"/>
                  <a:pt x="1927010" y="603640"/>
                </a:cubicBezTo>
                <a:lnTo>
                  <a:pt x="1929894" y="605032"/>
                </a:lnTo>
                <a:cubicBezTo>
                  <a:pt x="1932718" y="607300"/>
                  <a:pt x="1936219" y="608563"/>
                  <a:pt x="1939839" y="608613"/>
                </a:cubicBezTo>
                <a:cubicBezTo>
                  <a:pt x="1988860" y="616360"/>
                  <a:pt x="2038537" y="619165"/>
                  <a:pt x="2088124" y="616967"/>
                </a:cubicBezTo>
                <a:cubicBezTo>
                  <a:pt x="2091326" y="617255"/>
                  <a:pt x="2094539" y="616589"/>
                  <a:pt x="2097374" y="615077"/>
                </a:cubicBezTo>
                <a:cubicBezTo>
                  <a:pt x="2100656" y="615724"/>
                  <a:pt x="2104037" y="615724"/>
                  <a:pt x="2107319" y="615077"/>
                </a:cubicBezTo>
                <a:cubicBezTo>
                  <a:pt x="2118169" y="615246"/>
                  <a:pt x="2128951" y="613427"/>
                  <a:pt x="2139144" y="609706"/>
                </a:cubicBezTo>
                <a:cubicBezTo>
                  <a:pt x="2162834" y="603222"/>
                  <a:pt x="2185619" y="593794"/>
                  <a:pt x="2206971" y="581661"/>
                </a:cubicBezTo>
                <a:cubicBezTo>
                  <a:pt x="2210930" y="580079"/>
                  <a:pt x="2214371" y="577424"/>
                  <a:pt x="2216917" y="574002"/>
                </a:cubicBezTo>
                <a:cubicBezTo>
                  <a:pt x="2228513" y="567329"/>
                  <a:pt x="2239374" y="559463"/>
                  <a:pt x="2249339" y="550532"/>
                </a:cubicBezTo>
                <a:cubicBezTo>
                  <a:pt x="2251120" y="550183"/>
                  <a:pt x="2252571" y="548880"/>
                  <a:pt x="2253118" y="547150"/>
                </a:cubicBezTo>
                <a:cubicBezTo>
                  <a:pt x="2256162" y="545699"/>
                  <a:pt x="2258817" y="543559"/>
                  <a:pt x="2260876" y="540884"/>
                </a:cubicBezTo>
                <a:cubicBezTo>
                  <a:pt x="2262586" y="540576"/>
                  <a:pt x="2263949" y="539293"/>
                  <a:pt x="2264356" y="537603"/>
                </a:cubicBezTo>
                <a:cubicBezTo>
                  <a:pt x="2274560" y="529149"/>
                  <a:pt x="2283701" y="519492"/>
                  <a:pt x="2291607" y="508861"/>
                </a:cubicBezTo>
                <a:cubicBezTo>
                  <a:pt x="2293288" y="508214"/>
                  <a:pt x="2294442" y="506672"/>
                  <a:pt x="2294591" y="504883"/>
                </a:cubicBezTo>
                <a:cubicBezTo>
                  <a:pt x="2296550" y="503331"/>
                  <a:pt x="2298170" y="501401"/>
                  <a:pt x="2299365" y="499214"/>
                </a:cubicBezTo>
                <a:cubicBezTo>
                  <a:pt x="2301055" y="498647"/>
                  <a:pt x="2302238" y="497115"/>
                  <a:pt x="2302348" y="495335"/>
                </a:cubicBezTo>
                <a:lnTo>
                  <a:pt x="2305033" y="491654"/>
                </a:lnTo>
                <a:cubicBezTo>
                  <a:pt x="2306625" y="491078"/>
                  <a:pt x="2307698" y="489566"/>
                  <a:pt x="2307719" y="487876"/>
                </a:cubicBezTo>
                <a:lnTo>
                  <a:pt x="2308912" y="485887"/>
                </a:lnTo>
                <a:cubicBezTo>
                  <a:pt x="2312731" y="482992"/>
                  <a:pt x="2315764" y="479203"/>
                  <a:pt x="2317763" y="474847"/>
                </a:cubicBezTo>
                <a:cubicBezTo>
                  <a:pt x="2332204" y="451277"/>
                  <a:pt x="2342309" y="425300"/>
                  <a:pt x="2347599" y="398169"/>
                </a:cubicBezTo>
                <a:cubicBezTo>
                  <a:pt x="2349589" y="387825"/>
                  <a:pt x="2352969" y="386334"/>
                  <a:pt x="2362915" y="390809"/>
                </a:cubicBezTo>
                <a:cubicBezTo>
                  <a:pt x="2369906" y="394608"/>
                  <a:pt x="2377157" y="397930"/>
                  <a:pt x="2384596" y="400754"/>
                </a:cubicBezTo>
                <a:cubicBezTo>
                  <a:pt x="2388216" y="403559"/>
                  <a:pt x="2392155" y="405926"/>
                  <a:pt x="2396331" y="407816"/>
                </a:cubicBezTo>
                <a:cubicBezTo>
                  <a:pt x="2396898" y="409297"/>
                  <a:pt x="2398320" y="410282"/>
                  <a:pt x="2399912" y="410302"/>
                </a:cubicBezTo>
                <a:lnTo>
                  <a:pt x="2401901" y="411794"/>
                </a:lnTo>
                <a:cubicBezTo>
                  <a:pt x="2402538" y="413414"/>
                  <a:pt x="2404039" y="414539"/>
                  <a:pt x="2405780" y="414678"/>
                </a:cubicBezTo>
                <a:cubicBezTo>
                  <a:pt x="2408067" y="417284"/>
                  <a:pt x="2410792" y="419471"/>
                  <a:pt x="2413835" y="421142"/>
                </a:cubicBezTo>
                <a:cubicBezTo>
                  <a:pt x="2414094" y="422744"/>
                  <a:pt x="2415407" y="423966"/>
                  <a:pt x="2417018" y="424126"/>
                </a:cubicBezTo>
                <a:cubicBezTo>
                  <a:pt x="2425521" y="431118"/>
                  <a:pt x="2433169" y="439103"/>
                  <a:pt x="2439793" y="447896"/>
                </a:cubicBezTo>
                <a:cubicBezTo>
                  <a:pt x="2437724" y="456081"/>
                  <a:pt x="2434691" y="463996"/>
                  <a:pt x="2430743" y="471466"/>
                </a:cubicBezTo>
                <a:cubicBezTo>
                  <a:pt x="2427560" y="476499"/>
                  <a:pt x="2425391" y="482108"/>
                  <a:pt x="2424378" y="487975"/>
                </a:cubicBezTo>
                <a:lnTo>
                  <a:pt x="2422288" y="492649"/>
                </a:lnTo>
                <a:cubicBezTo>
                  <a:pt x="2415446" y="502465"/>
                  <a:pt x="2410156" y="513256"/>
                  <a:pt x="2406575" y="524674"/>
                </a:cubicBezTo>
                <a:cubicBezTo>
                  <a:pt x="2402309" y="530452"/>
                  <a:pt x="2398709" y="536688"/>
                  <a:pt x="2395834" y="543271"/>
                </a:cubicBezTo>
                <a:cubicBezTo>
                  <a:pt x="2394193" y="544126"/>
                  <a:pt x="2393129" y="545798"/>
                  <a:pt x="2393050" y="547647"/>
                </a:cubicBezTo>
                <a:cubicBezTo>
                  <a:pt x="2383502" y="560676"/>
                  <a:pt x="2374552" y="574301"/>
                  <a:pt x="2364108" y="586732"/>
                </a:cubicBezTo>
                <a:cubicBezTo>
                  <a:pt x="2312283" y="649259"/>
                  <a:pt x="2240677" y="692243"/>
                  <a:pt x="2161123" y="708564"/>
                </a:cubicBezTo>
                <a:cubicBezTo>
                  <a:pt x="2149587" y="711050"/>
                  <a:pt x="2138050" y="713237"/>
                  <a:pt x="2126514" y="715525"/>
                </a:cubicBezTo>
                <a:cubicBezTo>
                  <a:pt x="2125250" y="714929"/>
                  <a:pt x="2123749" y="715158"/>
                  <a:pt x="2122735" y="716122"/>
                </a:cubicBezTo>
                <a:cubicBezTo>
                  <a:pt x="2119373" y="715705"/>
                  <a:pt x="2115962" y="716112"/>
                  <a:pt x="2112790" y="717316"/>
                </a:cubicBezTo>
                <a:cubicBezTo>
                  <a:pt x="2111467" y="716709"/>
                  <a:pt x="2109905" y="716938"/>
                  <a:pt x="2108812" y="717912"/>
                </a:cubicBezTo>
                <a:cubicBezTo>
                  <a:pt x="2104355" y="717733"/>
                  <a:pt x="2099900" y="718200"/>
                  <a:pt x="2095583" y="719305"/>
                </a:cubicBezTo>
                <a:cubicBezTo>
                  <a:pt x="2094012" y="718211"/>
                  <a:pt x="2092013" y="717952"/>
                  <a:pt x="2090213" y="718608"/>
                </a:cubicBezTo>
                <a:cubicBezTo>
                  <a:pt x="2081928" y="718330"/>
                  <a:pt x="2073644" y="718797"/>
                  <a:pt x="2065449" y="720000"/>
                </a:cubicBezTo>
                <a:cubicBezTo>
                  <a:pt x="2053355" y="718558"/>
                  <a:pt x="2041142" y="718558"/>
                  <a:pt x="2029049" y="720000"/>
                </a:cubicBezTo>
                <a:cubicBezTo>
                  <a:pt x="2020834" y="718648"/>
                  <a:pt x="2012500" y="718181"/>
                  <a:pt x="2004185" y="718608"/>
                </a:cubicBezTo>
                <a:cubicBezTo>
                  <a:pt x="2002475" y="717395"/>
                  <a:pt x="2000268" y="717127"/>
                  <a:pt x="1998318" y="717912"/>
                </a:cubicBezTo>
                <a:cubicBezTo>
                  <a:pt x="1994608" y="716848"/>
                  <a:pt x="1990720" y="716510"/>
                  <a:pt x="1986881" y="716918"/>
                </a:cubicBezTo>
                <a:cubicBezTo>
                  <a:pt x="1985290" y="715516"/>
                  <a:pt x="1983021" y="715207"/>
                  <a:pt x="1981113" y="716122"/>
                </a:cubicBezTo>
                <a:cubicBezTo>
                  <a:pt x="1977930" y="714988"/>
                  <a:pt x="1974538" y="714551"/>
                  <a:pt x="1971168" y="714830"/>
                </a:cubicBezTo>
                <a:cubicBezTo>
                  <a:pt x="1969586" y="713476"/>
                  <a:pt x="1967358" y="713208"/>
                  <a:pt x="1965498" y="714133"/>
                </a:cubicBezTo>
                <a:lnTo>
                  <a:pt x="1959631" y="713138"/>
                </a:lnTo>
                <a:cubicBezTo>
                  <a:pt x="1958089" y="711736"/>
                  <a:pt x="1955882" y="711349"/>
                  <a:pt x="1953961" y="712144"/>
                </a:cubicBezTo>
                <a:lnTo>
                  <a:pt x="1949983" y="711349"/>
                </a:lnTo>
                <a:cubicBezTo>
                  <a:pt x="1948422" y="709986"/>
                  <a:pt x="1946244" y="709608"/>
                  <a:pt x="1944314" y="710353"/>
                </a:cubicBezTo>
                <a:lnTo>
                  <a:pt x="1938546" y="709260"/>
                </a:lnTo>
                <a:cubicBezTo>
                  <a:pt x="1937552" y="708276"/>
                  <a:pt x="1936070" y="707967"/>
                  <a:pt x="1934767" y="708465"/>
                </a:cubicBezTo>
                <a:cubicBezTo>
                  <a:pt x="1929973" y="706455"/>
                  <a:pt x="1924841" y="705411"/>
                  <a:pt x="1919650" y="705381"/>
                </a:cubicBezTo>
                <a:cubicBezTo>
                  <a:pt x="1918635" y="704307"/>
                  <a:pt x="1917094" y="703880"/>
                  <a:pt x="1915672" y="704287"/>
                </a:cubicBezTo>
                <a:cubicBezTo>
                  <a:pt x="1912619" y="702636"/>
                  <a:pt x="1909197" y="701791"/>
                  <a:pt x="1905726" y="701801"/>
                </a:cubicBezTo>
                <a:cubicBezTo>
                  <a:pt x="1904801" y="700716"/>
                  <a:pt x="1903309" y="700289"/>
                  <a:pt x="1901947" y="700707"/>
                </a:cubicBezTo>
                <a:cubicBezTo>
                  <a:pt x="1897511" y="698498"/>
                  <a:pt x="1892669" y="697216"/>
                  <a:pt x="1887726" y="696928"/>
                </a:cubicBezTo>
                <a:cubicBezTo>
                  <a:pt x="1886183" y="695864"/>
                  <a:pt x="1884552" y="694939"/>
                  <a:pt x="1882851" y="694143"/>
                </a:cubicBezTo>
                <a:lnTo>
                  <a:pt x="1837799" y="678926"/>
                </a:lnTo>
                <a:cubicBezTo>
                  <a:pt x="1835731" y="678062"/>
                  <a:pt x="1833473" y="677713"/>
                  <a:pt x="1831236" y="677932"/>
                </a:cubicBezTo>
                <a:lnTo>
                  <a:pt x="1826462" y="675844"/>
                </a:lnTo>
                <a:cubicBezTo>
                  <a:pt x="1825467" y="674232"/>
                  <a:pt x="1823677" y="673288"/>
                  <a:pt x="1821787" y="673357"/>
                </a:cubicBezTo>
                <a:lnTo>
                  <a:pt x="1820097" y="672363"/>
                </a:lnTo>
                <a:cubicBezTo>
                  <a:pt x="1808561" y="661919"/>
                  <a:pt x="1808262" y="649090"/>
                  <a:pt x="1810848" y="634769"/>
                </a:cubicBezTo>
                <a:cubicBezTo>
                  <a:pt x="1818495" y="587299"/>
                  <a:pt x="1832032" y="540954"/>
                  <a:pt x="1851127" y="496827"/>
                </a:cubicBezTo>
                <a:cubicBezTo>
                  <a:pt x="1865488" y="464196"/>
                  <a:pt x="1883499" y="433296"/>
                  <a:pt x="1904832" y="404732"/>
                </a:cubicBezTo>
                <a:cubicBezTo>
                  <a:pt x="1906522" y="402445"/>
                  <a:pt x="1909107" y="400555"/>
                  <a:pt x="1909107" y="397473"/>
                </a:cubicBezTo>
                <a:lnTo>
                  <a:pt x="1910301" y="395881"/>
                </a:lnTo>
                <a:cubicBezTo>
                  <a:pt x="1917522" y="389884"/>
                  <a:pt x="1923619" y="382644"/>
                  <a:pt x="1928303" y="374498"/>
                </a:cubicBezTo>
                <a:lnTo>
                  <a:pt x="1929496" y="372907"/>
                </a:lnTo>
                <a:cubicBezTo>
                  <a:pt x="1940813" y="363449"/>
                  <a:pt x="1951297" y="353036"/>
                  <a:pt x="1960824" y="341778"/>
                </a:cubicBezTo>
                <a:lnTo>
                  <a:pt x="1961421" y="341281"/>
                </a:lnTo>
                <a:cubicBezTo>
                  <a:pt x="1965966" y="339541"/>
                  <a:pt x="1969764" y="336269"/>
                  <a:pt x="1972162" y="332031"/>
                </a:cubicBezTo>
                <a:close/>
                <a:moveTo>
                  <a:pt x="1072074" y="327756"/>
                </a:moveTo>
                <a:cubicBezTo>
                  <a:pt x="1078141" y="328551"/>
                  <a:pt x="1078141" y="333027"/>
                  <a:pt x="1078141" y="337701"/>
                </a:cubicBezTo>
                <a:cubicBezTo>
                  <a:pt x="1078121" y="356418"/>
                  <a:pt x="1079255" y="375116"/>
                  <a:pt x="1081522" y="393693"/>
                </a:cubicBezTo>
                <a:cubicBezTo>
                  <a:pt x="1082984" y="407258"/>
                  <a:pt x="1085341" y="420715"/>
                  <a:pt x="1088583" y="433972"/>
                </a:cubicBezTo>
                <a:cubicBezTo>
                  <a:pt x="1091616" y="442525"/>
                  <a:pt x="1089578" y="452063"/>
                  <a:pt x="1083312" y="458636"/>
                </a:cubicBezTo>
                <a:cubicBezTo>
                  <a:pt x="1081661" y="460158"/>
                  <a:pt x="1080578" y="462187"/>
                  <a:pt x="1080229" y="464405"/>
                </a:cubicBezTo>
                <a:cubicBezTo>
                  <a:pt x="1079741" y="464713"/>
                  <a:pt x="1079354" y="465161"/>
                  <a:pt x="1079136" y="465697"/>
                </a:cubicBezTo>
                <a:cubicBezTo>
                  <a:pt x="1076619" y="466881"/>
                  <a:pt x="1074839" y="469218"/>
                  <a:pt x="1074361" y="471963"/>
                </a:cubicBezTo>
                <a:cubicBezTo>
                  <a:pt x="1073914" y="472331"/>
                  <a:pt x="1073565" y="472809"/>
                  <a:pt x="1073367" y="473356"/>
                </a:cubicBezTo>
                <a:cubicBezTo>
                  <a:pt x="1071448" y="474469"/>
                  <a:pt x="1069856" y="476081"/>
                  <a:pt x="1068792" y="478030"/>
                </a:cubicBezTo>
                <a:cubicBezTo>
                  <a:pt x="1057285" y="495335"/>
                  <a:pt x="1047309" y="513604"/>
                  <a:pt x="1038956" y="532629"/>
                </a:cubicBezTo>
                <a:cubicBezTo>
                  <a:pt x="1037872" y="534569"/>
                  <a:pt x="1037355" y="536778"/>
                  <a:pt x="1037464" y="538995"/>
                </a:cubicBezTo>
                <a:lnTo>
                  <a:pt x="1035177" y="543669"/>
                </a:lnTo>
                <a:cubicBezTo>
                  <a:pt x="1029528" y="556190"/>
                  <a:pt x="1024385" y="568931"/>
                  <a:pt x="1019761" y="581859"/>
                </a:cubicBezTo>
                <a:cubicBezTo>
                  <a:pt x="1016132" y="585828"/>
                  <a:pt x="1014649" y="591317"/>
                  <a:pt x="1015783" y="596578"/>
                </a:cubicBezTo>
                <a:cubicBezTo>
                  <a:pt x="1016091" y="600130"/>
                  <a:pt x="1018747" y="603023"/>
                  <a:pt x="1022248" y="603640"/>
                </a:cubicBezTo>
                <a:lnTo>
                  <a:pt x="1025132" y="605032"/>
                </a:lnTo>
                <a:cubicBezTo>
                  <a:pt x="1027956" y="607300"/>
                  <a:pt x="1031457" y="608563"/>
                  <a:pt x="1035077" y="608613"/>
                </a:cubicBezTo>
                <a:cubicBezTo>
                  <a:pt x="1084098" y="616360"/>
                  <a:pt x="1133775" y="619165"/>
                  <a:pt x="1183362" y="616967"/>
                </a:cubicBezTo>
                <a:cubicBezTo>
                  <a:pt x="1186564" y="617255"/>
                  <a:pt x="1189777" y="616589"/>
                  <a:pt x="1192612" y="615077"/>
                </a:cubicBezTo>
                <a:cubicBezTo>
                  <a:pt x="1195894" y="615724"/>
                  <a:pt x="1199275" y="615724"/>
                  <a:pt x="1202557" y="615077"/>
                </a:cubicBezTo>
                <a:cubicBezTo>
                  <a:pt x="1213407" y="615246"/>
                  <a:pt x="1224189" y="613427"/>
                  <a:pt x="1234383" y="609706"/>
                </a:cubicBezTo>
                <a:cubicBezTo>
                  <a:pt x="1258072" y="603222"/>
                  <a:pt x="1280857" y="593794"/>
                  <a:pt x="1302209" y="581661"/>
                </a:cubicBezTo>
                <a:cubicBezTo>
                  <a:pt x="1306168" y="580079"/>
                  <a:pt x="1309609" y="577424"/>
                  <a:pt x="1312155" y="574002"/>
                </a:cubicBezTo>
                <a:cubicBezTo>
                  <a:pt x="1323751" y="567329"/>
                  <a:pt x="1334612" y="559463"/>
                  <a:pt x="1344577" y="550532"/>
                </a:cubicBezTo>
                <a:cubicBezTo>
                  <a:pt x="1346357" y="550183"/>
                  <a:pt x="1347809" y="548880"/>
                  <a:pt x="1348356" y="547150"/>
                </a:cubicBezTo>
                <a:cubicBezTo>
                  <a:pt x="1351400" y="545699"/>
                  <a:pt x="1354055" y="543559"/>
                  <a:pt x="1356114" y="540884"/>
                </a:cubicBezTo>
                <a:cubicBezTo>
                  <a:pt x="1357824" y="540576"/>
                  <a:pt x="1359187" y="539293"/>
                  <a:pt x="1359594" y="537603"/>
                </a:cubicBezTo>
                <a:cubicBezTo>
                  <a:pt x="1369798" y="529149"/>
                  <a:pt x="1378939" y="519492"/>
                  <a:pt x="1386845" y="508861"/>
                </a:cubicBezTo>
                <a:cubicBezTo>
                  <a:pt x="1388526" y="508214"/>
                  <a:pt x="1389680" y="506672"/>
                  <a:pt x="1389829" y="504883"/>
                </a:cubicBezTo>
                <a:cubicBezTo>
                  <a:pt x="1391788" y="503331"/>
                  <a:pt x="1393408" y="501401"/>
                  <a:pt x="1394603" y="499214"/>
                </a:cubicBezTo>
                <a:cubicBezTo>
                  <a:pt x="1396293" y="498647"/>
                  <a:pt x="1397476" y="497115"/>
                  <a:pt x="1397586" y="495335"/>
                </a:cubicBezTo>
                <a:lnTo>
                  <a:pt x="1400271" y="491654"/>
                </a:lnTo>
                <a:cubicBezTo>
                  <a:pt x="1401863" y="491078"/>
                  <a:pt x="1402936" y="489566"/>
                  <a:pt x="1402957" y="487876"/>
                </a:cubicBezTo>
                <a:lnTo>
                  <a:pt x="1404150" y="485887"/>
                </a:lnTo>
                <a:cubicBezTo>
                  <a:pt x="1407969" y="482992"/>
                  <a:pt x="1411002" y="479203"/>
                  <a:pt x="1413001" y="474847"/>
                </a:cubicBezTo>
                <a:cubicBezTo>
                  <a:pt x="1427442" y="451277"/>
                  <a:pt x="1437547" y="425300"/>
                  <a:pt x="1442837" y="398169"/>
                </a:cubicBezTo>
                <a:cubicBezTo>
                  <a:pt x="1444827" y="387825"/>
                  <a:pt x="1448207" y="386334"/>
                  <a:pt x="1458153" y="390809"/>
                </a:cubicBezTo>
                <a:cubicBezTo>
                  <a:pt x="1465144" y="394608"/>
                  <a:pt x="1472395" y="397930"/>
                  <a:pt x="1479834" y="400754"/>
                </a:cubicBezTo>
                <a:cubicBezTo>
                  <a:pt x="1483454" y="403559"/>
                  <a:pt x="1487393" y="405926"/>
                  <a:pt x="1491569" y="407816"/>
                </a:cubicBezTo>
                <a:cubicBezTo>
                  <a:pt x="1492136" y="409297"/>
                  <a:pt x="1493558" y="410282"/>
                  <a:pt x="1495149" y="410302"/>
                </a:cubicBezTo>
                <a:lnTo>
                  <a:pt x="1497139" y="411794"/>
                </a:lnTo>
                <a:cubicBezTo>
                  <a:pt x="1497775" y="413414"/>
                  <a:pt x="1499277" y="414539"/>
                  <a:pt x="1501018" y="414678"/>
                </a:cubicBezTo>
                <a:cubicBezTo>
                  <a:pt x="1503305" y="417284"/>
                  <a:pt x="1506031" y="419471"/>
                  <a:pt x="1509073" y="421142"/>
                </a:cubicBezTo>
                <a:cubicBezTo>
                  <a:pt x="1509332" y="422744"/>
                  <a:pt x="1510645" y="423966"/>
                  <a:pt x="1512256" y="424126"/>
                </a:cubicBezTo>
                <a:cubicBezTo>
                  <a:pt x="1520759" y="431118"/>
                  <a:pt x="1528407" y="439103"/>
                  <a:pt x="1535031" y="447896"/>
                </a:cubicBezTo>
                <a:cubicBezTo>
                  <a:pt x="1532962" y="456081"/>
                  <a:pt x="1529929" y="463996"/>
                  <a:pt x="1525981" y="471466"/>
                </a:cubicBezTo>
                <a:cubicBezTo>
                  <a:pt x="1522798" y="476499"/>
                  <a:pt x="1520630" y="482108"/>
                  <a:pt x="1519616" y="487975"/>
                </a:cubicBezTo>
                <a:lnTo>
                  <a:pt x="1517526" y="492649"/>
                </a:lnTo>
                <a:cubicBezTo>
                  <a:pt x="1510684" y="502465"/>
                  <a:pt x="1505393" y="513256"/>
                  <a:pt x="1501813" y="524674"/>
                </a:cubicBezTo>
                <a:cubicBezTo>
                  <a:pt x="1497547" y="530452"/>
                  <a:pt x="1493947" y="536688"/>
                  <a:pt x="1491072" y="543271"/>
                </a:cubicBezTo>
                <a:cubicBezTo>
                  <a:pt x="1489431" y="544126"/>
                  <a:pt x="1488367" y="545798"/>
                  <a:pt x="1488288" y="547647"/>
                </a:cubicBezTo>
                <a:cubicBezTo>
                  <a:pt x="1478740" y="560676"/>
                  <a:pt x="1469790" y="574301"/>
                  <a:pt x="1459346" y="586732"/>
                </a:cubicBezTo>
                <a:cubicBezTo>
                  <a:pt x="1407521" y="649259"/>
                  <a:pt x="1335915" y="692243"/>
                  <a:pt x="1256362" y="708564"/>
                </a:cubicBezTo>
                <a:cubicBezTo>
                  <a:pt x="1244825" y="711050"/>
                  <a:pt x="1233288" y="713237"/>
                  <a:pt x="1221752" y="715525"/>
                </a:cubicBezTo>
                <a:cubicBezTo>
                  <a:pt x="1220488" y="714929"/>
                  <a:pt x="1218987" y="715158"/>
                  <a:pt x="1217973" y="716122"/>
                </a:cubicBezTo>
                <a:cubicBezTo>
                  <a:pt x="1214611" y="715705"/>
                  <a:pt x="1211200" y="716112"/>
                  <a:pt x="1208028" y="717316"/>
                </a:cubicBezTo>
                <a:cubicBezTo>
                  <a:pt x="1206705" y="716709"/>
                  <a:pt x="1205143" y="716938"/>
                  <a:pt x="1204050" y="717912"/>
                </a:cubicBezTo>
                <a:cubicBezTo>
                  <a:pt x="1199593" y="717733"/>
                  <a:pt x="1195138" y="718200"/>
                  <a:pt x="1190821" y="719305"/>
                </a:cubicBezTo>
                <a:cubicBezTo>
                  <a:pt x="1189250" y="718211"/>
                  <a:pt x="1187251" y="717952"/>
                  <a:pt x="1185451" y="718608"/>
                </a:cubicBezTo>
                <a:cubicBezTo>
                  <a:pt x="1177166" y="718330"/>
                  <a:pt x="1168882" y="718797"/>
                  <a:pt x="1160687" y="720000"/>
                </a:cubicBezTo>
                <a:cubicBezTo>
                  <a:pt x="1148593" y="718558"/>
                  <a:pt x="1136380" y="718558"/>
                  <a:pt x="1124287" y="720000"/>
                </a:cubicBezTo>
                <a:cubicBezTo>
                  <a:pt x="1116072" y="718648"/>
                  <a:pt x="1107738" y="718181"/>
                  <a:pt x="1099423" y="718608"/>
                </a:cubicBezTo>
                <a:cubicBezTo>
                  <a:pt x="1097713" y="717395"/>
                  <a:pt x="1095506" y="717127"/>
                  <a:pt x="1093556" y="717912"/>
                </a:cubicBezTo>
                <a:cubicBezTo>
                  <a:pt x="1089846" y="716848"/>
                  <a:pt x="1085958" y="716510"/>
                  <a:pt x="1082119" y="716918"/>
                </a:cubicBezTo>
                <a:cubicBezTo>
                  <a:pt x="1080527" y="715516"/>
                  <a:pt x="1078260" y="715207"/>
                  <a:pt x="1076351" y="716122"/>
                </a:cubicBezTo>
                <a:cubicBezTo>
                  <a:pt x="1073168" y="714988"/>
                  <a:pt x="1069776" y="714551"/>
                  <a:pt x="1066406" y="714830"/>
                </a:cubicBezTo>
                <a:cubicBezTo>
                  <a:pt x="1064824" y="713476"/>
                  <a:pt x="1062595" y="713208"/>
                  <a:pt x="1060736" y="714133"/>
                </a:cubicBezTo>
                <a:lnTo>
                  <a:pt x="1054869" y="713138"/>
                </a:lnTo>
                <a:cubicBezTo>
                  <a:pt x="1053327" y="711736"/>
                  <a:pt x="1051119" y="711349"/>
                  <a:pt x="1049199" y="712144"/>
                </a:cubicBezTo>
                <a:lnTo>
                  <a:pt x="1045221" y="711349"/>
                </a:lnTo>
                <a:cubicBezTo>
                  <a:pt x="1043660" y="709986"/>
                  <a:pt x="1041482" y="709608"/>
                  <a:pt x="1039553" y="710353"/>
                </a:cubicBezTo>
                <a:lnTo>
                  <a:pt x="1033784" y="709260"/>
                </a:lnTo>
                <a:cubicBezTo>
                  <a:pt x="1032790" y="708276"/>
                  <a:pt x="1031308" y="707967"/>
                  <a:pt x="1030005" y="708465"/>
                </a:cubicBezTo>
                <a:cubicBezTo>
                  <a:pt x="1025211" y="706455"/>
                  <a:pt x="1020079" y="705411"/>
                  <a:pt x="1014888" y="705381"/>
                </a:cubicBezTo>
                <a:cubicBezTo>
                  <a:pt x="1013873" y="704307"/>
                  <a:pt x="1012332" y="703880"/>
                  <a:pt x="1010910" y="704287"/>
                </a:cubicBezTo>
                <a:cubicBezTo>
                  <a:pt x="1007857" y="702636"/>
                  <a:pt x="1004435" y="701791"/>
                  <a:pt x="1000964" y="701801"/>
                </a:cubicBezTo>
                <a:cubicBezTo>
                  <a:pt x="1000039" y="700716"/>
                  <a:pt x="998547" y="700289"/>
                  <a:pt x="997185" y="700707"/>
                </a:cubicBezTo>
                <a:cubicBezTo>
                  <a:pt x="992749" y="698498"/>
                  <a:pt x="987907" y="697216"/>
                  <a:pt x="982964" y="696928"/>
                </a:cubicBezTo>
                <a:cubicBezTo>
                  <a:pt x="981421" y="695864"/>
                  <a:pt x="979790" y="694939"/>
                  <a:pt x="978090" y="694143"/>
                </a:cubicBezTo>
                <a:lnTo>
                  <a:pt x="933037" y="678926"/>
                </a:lnTo>
                <a:cubicBezTo>
                  <a:pt x="930969" y="678062"/>
                  <a:pt x="928712" y="677713"/>
                  <a:pt x="926474" y="677932"/>
                </a:cubicBezTo>
                <a:lnTo>
                  <a:pt x="921700" y="675844"/>
                </a:lnTo>
                <a:cubicBezTo>
                  <a:pt x="920705" y="674232"/>
                  <a:pt x="918916" y="673288"/>
                  <a:pt x="917026" y="673357"/>
                </a:cubicBezTo>
                <a:lnTo>
                  <a:pt x="915335" y="672363"/>
                </a:lnTo>
                <a:cubicBezTo>
                  <a:pt x="903799" y="661919"/>
                  <a:pt x="903500" y="649090"/>
                  <a:pt x="906086" y="634769"/>
                </a:cubicBezTo>
                <a:cubicBezTo>
                  <a:pt x="913733" y="587299"/>
                  <a:pt x="927270" y="540954"/>
                  <a:pt x="946365" y="496827"/>
                </a:cubicBezTo>
                <a:cubicBezTo>
                  <a:pt x="960726" y="464196"/>
                  <a:pt x="978737" y="433296"/>
                  <a:pt x="1000070" y="404732"/>
                </a:cubicBezTo>
                <a:cubicBezTo>
                  <a:pt x="1001760" y="402445"/>
                  <a:pt x="1004345" y="400555"/>
                  <a:pt x="1004345" y="397473"/>
                </a:cubicBezTo>
                <a:lnTo>
                  <a:pt x="1005539" y="395881"/>
                </a:lnTo>
                <a:cubicBezTo>
                  <a:pt x="1012760" y="389884"/>
                  <a:pt x="1018857" y="382644"/>
                  <a:pt x="1023541" y="374498"/>
                </a:cubicBezTo>
                <a:lnTo>
                  <a:pt x="1024734" y="372907"/>
                </a:lnTo>
                <a:cubicBezTo>
                  <a:pt x="1036052" y="363449"/>
                  <a:pt x="1046535" y="353036"/>
                  <a:pt x="1056062" y="341778"/>
                </a:cubicBezTo>
                <a:lnTo>
                  <a:pt x="1056659" y="341281"/>
                </a:lnTo>
                <a:cubicBezTo>
                  <a:pt x="1061204" y="339541"/>
                  <a:pt x="1065002" y="336269"/>
                  <a:pt x="1067400" y="332031"/>
                </a:cubicBezTo>
                <a:close/>
                <a:moveTo>
                  <a:pt x="167312" y="327756"/>
                </a:moveTo>
                <a:cubicBezTo>
                  <a:pt x="173379" y="328551"/>
                  <a:pt x="173379" y="333027"/>
                  <a:pt x="173379" y="337701"/>
                </a:cubicBezTo>
                <a:cubicBezTo>
                  <a:pt x="173359" y="356418"/>
                  <a:pt x="174493" y="375116"/>
                  <a:pt x="176761" y="393693"/>
                </a:cubicBezTo>
                <a:cubicBezTo>
                  <a:pt x="178222" y="407258"/>
                  <a:pt x="180579" y="420715"/>
                  <a:pt x="183821" y="433972"/>
                </a:cubicBezTo>
                <a:cubicBezTo>
                  <a:pt x="186854" y="442525"/>
                  <a:pt x="184816" y="452063"/>
                  <a:pt x="178550" y="458636"/>
                </a:cubicBezTo>
                <a:cubicBezTo>
                  <a:pt x="176900" y="460158"/>
                  <a:pt x="175816" y="462187"/>
                  <a:pt x="175467" y="464405"/>
                </a:cubicBezTo>
                <a:cubicBezTo>
                  <a:pt x="174979" y="464713"/>
                  <a:pt x="174592" y="465161"/>
                  <a:pt x="174374" y="465697"/>
                </a:cubicBezTo>
                <a:cubicBezTo>
                  <a:pt x="171857" y="466881"/>
                  <a:pt x="170077" y="469218"/>
                  <a:pt x="169599" y="471963"/>
                </a:cubicBezTo>
                <a:cubicBezTo>
                  <a:pt x="169152" y="472331"/>
                  <a:pt x="168803" y="472809"/>
                  <a:pt x="168605" y="473356"/>
                </a:cubicBezTo>
                <a:cubicBezTo>
                  <a:pt x="166686" y="474469"/>
                  <a:pt x="165095" y="476081"/>
                  <a:pt x="164031" y="478030"/>
                </a:cubicBezTo>
                <a:cubicBezTo>
                  <a:pt x="152523" y="495335"/>
                  <a:pt x="142547" y="513604"/>
                  <a:pt x="134194" y="532629"/>
                </a:cubicBezTo>
                <a:cubicBezTo>
                  <a:pt x="133110" y="534569"/>
                  <a:pt x="132593" y="536778"/>
                  <a:pt x="132702" y="538995"/>
                </a:cubicBezTo>
                <a:lnTo>
                  <a:pt x="130415" y="543669"/>
                </a:lnTo>
                <a:cubicBezTo>
                  <a:pt x="124766" y="556190"/>
                  <a:pt x="119624" y="568931"/>
                  <a:pt x="114999" y="581859"/>
                </a:cubicBezTo>
                <a:cubicBezTo>
                  <a:pt x="111370" y="585828"/>
                  <a:pt x="109887" y="591317"/>
                  <a:pt x="111021" y="596578"/>
                </a:cubicBezTo>
                <a:cubicBezTo>
                  <a:pt x="111329" y="600130"/>
                  <a:pt x="113985" y="603023"/>
                  <a:pt x="117486" y="603640"/>
                </a:cubicBezTo>
                <a:lnTo>
                  <a:pt x="120370" y="605032"/>
                </a:lnTo>
                <a:cubicBezTo>
                  <a:pt x="123195" y="607300"/>
                  <a:pt x="126696" y="608563"/>
                  <a:pt x="130315" y="608613"/>
                </a:cubicBezTo>
                <a:cubicBezTo>
                  <a:pt x="179337" y="616360"/>
                  <a:pt x="229013" y="619165"/>
                  <a:pt x="278600" y="616967"/>
                </a:cubicBezTo>
                <a:cubicBezTo>
                  <a:pt x="281803" y="617255"/>
                  <a:pt x="285015" y="616589"/>
                  <a:pt x="287850" y="615077"/>
                </a:cubicBezTo>
                <a:cubicBezTo>
                  <a:pt x="291132" y="615724"/>
                  <a:pt x="294513" y="615724"/>
                  <a:pt x="297796" y="615077"/>
                </a:cubicBezTo>
                <a:cubicBezTo>
                  <a:pt x="308645" y="615246"/>
                  <a:pt x="319427" y="613427"/>
                  <a:pt x="329621" y="609706"/>
                </a:cubicBezTo>
                <a:cubicBezTo>
                  <a:pt x="353310" y="603222"/>
                  <a:pt x="376095" y="593794"/>
                  <a:pt x="397448" y="581661"/>
                </a:cubicBezTo>
                <a:cubicBezTo>
                  <a:pt x="401406" y="580079"/>
                  <a:pt x="404847" y="577424"/>
                  <a:pt x="407393" y="574002"/>
                </a:cubicBezTo>
                <a:cubicBezTo>
                  <a:pt x="418989" y="567329"/>
                  <a:pt x="429850" y="559463"/>
                  <a:pt x="439815" y="550532"/>
                </a:cubicBezTo>
                <a:cubicBezTo>
                  <a:pt x="441596" y="550183"/>
                  <a:pt x="443047" y="548880"/>
                  <a:pt x="443594" y="547150"/>
                </a:cubicBezTo>
                <a:cubicBezTo>
                  <a:pt x="446638" y="545699"/>
                  <a:pt x="449293" y="543559"/>
                  <a:pt x="451352" y="540884"/>
                </a:cubicBezTo>
                <a:cubicBezTo>
                  <a:pt x="453062" y="540576"/>
                  <a:pt x="454425" y="539293"/>
                  <a:pt x="454832" y="537603"/>
                </a:cubicBezTo>
                <a:cubicBezTo>
                  <a:pt x="465036" y="529149"/>
                  <a:pt x="474177" y="519492"/>
                  <a:pt x="482083" y="508861"/>
                </a:cubicBezTo>
                <a:cubicBezTo>
                  <a:pt x="483764" y="508214"/>
                  <a:pt x="484918" y="506672"/>
                  <a:pt x="485067" y="504883"/>
                </a:cubicBezTo>
                <a:cubicBezTo>
                  <a:pt x="487026" y="503331"/>
                  <a:pt x="488646" y="501401"/>
                  <a:pt x="489841" y="499214"/>
                </a:cubicBezTo>
                <a:cubicBezTo>
                  <a:pt x="491531" y="498647"/>
                  <a:pt x="492714" y="497115"/>
                  <a:pt x="492824" y="495335"/>
                </a:cubicBezTo>
                <a:lnTo>
                  <a:pt x="495509" y="491654"/>
                </a:lnTo>
                <a:cubicBezTo>
                  <a:pt x="497101" y="491078"/>
                  <a:pt x="498174" y="489566"/>
                  <a:pt x="498195" y="487876"/>
                </a:cubicBezTo>
                <a:lnTo>
                  <a:pt x="499388" y="485887"/>
                </a:lnTo>
                <a:cubicBezTo>
                  <a:pt x="503207" y="482992"/>
                  <a:pt x="506240" y="479203"/>
                  <a:pt x="508240" y="474847"/>
                </a:cubicBezTo>
                <a:cubicBezTo>
                  <a:pt x="522680" y="451277"/>
                  <a:pt x="532785" y="425300"/>
                  <a:pt x="538076" y="398169"/>
                </a:cubicBezTo>
                <a:cubicBezTo>
                  <a:pt x="540065" y="387825"/>
                  <a:pt x="543446" y="386334"/>
                  <a:pt x="553391" y="390809"/>
                </a:cubicBezTo>
                <a:cubicBezTo>
                  <a:pt x="560382" y="394608"/>
                  <a:pt x="567633" y="397930"/>
                  <a:pt x="575072" y="400754"/>
                </a:cubicBezTo>
                <a:cubicBezTo>
                  <a:pt x="578692" y="403559"/>
                  <a:pt x="582631" y="405926"/>
                  <a:pt x="586807" y="407816"/>
                </a:cubicBezTo>
                <a:cubicBezTo>
                  <a:pt x="587374" y="409297"/>
                  <a:pt x="588796" y="410282"/>
                  <a:pt x="590388" y="410302"/>
                </a:cubicBezTo>
                <a:lnTo>
                  <a:pt x="592377" y="411794"/>
                </a:lnTo>
                <a:cubicBezTo>
                  <a:pt x="593014" y="413414"/>
                  <a:pt x="594515" y="414539"/>
                  <a:pt x="596256" y="414678"/>
                </a:cubicBezTo>
                <a:cubicBezTo>
                  <a:pt x="598543" y="417284"/>
                  <a:pt x="601269" y="419471"/>
                  <a:pt x="604311" y="421142"/>
                </a:cubicBezTo>
                <a:cubicBezTo>
                  <a:pt x="604570" y="422744"/>
                  <a:pt x="605883" y="423966"/>
                  <a:pt x="607494" y="424126"/>
                </a:cubicBezTo>
                <a:cubicBezTo>
                  <a:pt x="615997" y="431118"/>
                  <a:pt x="623645" y="439103"/>
                  <a:pt x="630269" y="447896"/>
                </a:cubicBezTo>
                <a:cubicBezTo>
                  <a:pt x="628200" y="456081"/>
                  <a:pt x="625167" y="463996"/>
                  <a:pt x="621219" y="471466"/>
                </a:cubicBezTo>
                <a:cubicBezTo>
                  <a:pt x="618036" y="476499"/>
                  <a:pt x="615868" y="482108"/>
                  <a:pt x="614854" y="487975"/>
                </a:cubicBezTo>
                <a:lnTo>
                  <a:pt x="612765" y="492649"/>
                </a:lnTo>
                <a:cubicBezTo>
                  <a:pt x="605922" y="502465"/>
                  <a:pt x="600632" y="513256"/>
                  <a:pt x="597051" y="524674"/>
                </a:cubicBezTo>
                <a:cubicBezTo>
                  <a:pt x="592785" y="530452"/>
                  <a:pt x="589185" y="536688"/>
                  <a:pt x="586310" y="543271"/>
                </a:cubicBezTo>
                <a:cubicBezTo>
                  <a:pt x="584669" y="544126"/>
                  <a:pt x="583605" y="545798"/>
                  <a:pt x="583526" y="547647"/>
                </a:cubicBezTo>
                <a:cubicBezTo>
                  <a:pt x="573978" y="560676"/>
                  <a:pt x="565028" y="574301"/>
                  <a:pt x="554584" y="586732"/>
                </a:cubicBezTo>
                <a:cubicBezTo>
                  <a:pt x="502759" y="649259"/>
                  <a:pt x="431153" y="692243"/>
                  <a:pt x="351600" y="708564"/>
                </a:cubicBezTo>
                <a:cubicBezTo>
                  <a:pt x="340063" y="711050"/>
                  <a:pt x="328526" y="713237"/>
                  <a:pt x="316990" y="715525"/>
                </a:cubicBezTo>
                <a:cubicBezTo>
                  <a:pt x="315726" y="714929"/>
                  <a:pt x="314225" y="715158"/>
                  <a:pt x="313211" y="716122"/>
                </a:cubicBezTo>
                <a:cubicBezTo>
                  <a:pt x="309849" y="715705"/>
                  <a:pt x="306438" y="716112"/>
                  <a:pt x="303266" y="717316"/>
                </a:cubicBezTo>
                <a:cubicBezTo>
                  <a:pt x="301943" y="716709"/>
                  <a:pt x="300381" y="716938"/>
                  <a:pt x="299288" y="717912"/>
                </a:cubicBezTo>
                <a:cubicBezTo>
                  <a:pt x="294831" y="717733"/>
                  <a:pt x="290376" y="718200"/>
                  <a:pt x="286059" y="719305"/>
                </a:cubicBezTo>
                <a:cubicBezTo>
                  <a:pt x="284488" y="718211"/>
                  <a:pt x="282490" y="717952"/>
                  <a:pt x="280689" y="718608"/>
                </a:cubicBezTo>
                <a:cubicBezTo>
                  <a:pt x="272404" y="718330"/>
                  <a:pt x="264120" y="718797"/>
                  <a:pt x="255925" y="720000"/>
                </a:cubicBezTo>
                <a:cubicBezTo>
                  <a:pt x="243832" y="718558"/>
                  <a:pt x="231618" y="718558"/>
                  <a:pt x="219525" y="720000"/>
                </a:cubicBezTo>
                <a:cubicBezTo>
                  <a:pt x="211310" y="718648"/>
                  <a:pt x="202976" y="718181"/>
                  <a:pt x="194661" y="718608"/>
                </a:cubicBezTo>
                <a:cubicBezTo>
                  <a:pt x="192951" y="717395"/>
                  <a:pt x="190744" y="717127"/>
                  <a:pt x="188794" y="717912"/>
                </a:cubicBezTo>
                <a:cubicBezTo>
                  <a:pt x="185084" y="716848"/>
                  <a:pt x="181196" y="716510"/>
                  <a:pt x="177357" y="716918"/>
                </a:cubicBezTo>
                <a:cubicBezTo>
                  <a:pt x="175766" y="715516"/>
                  <a:pt x="173498" y="715207"/>
                  <a:pt x="171589" y="716122"/>
                </a:cubicBezTo>
                <a:cubicBezTo>
                  <a:pt x="168407" y="714988"/>
                  <a:pt x="165014" y="714551"/>
                  <a:pt x="161644" y="714830"/>
                </a:cubicBezTo>
                <a:cubicBezTo>
                  <a:pt x="160062" y="713476"/>
                  <a:pt x="157834" y="713208"/>
                  <a:pt x="155974" y="714133"/>
                </a:cubicBezTo>
                <a:lnTo>
                  <a:pt x="150107" y="713138"/>
                </a:lnTo>
                <a:cubicBezTo>
                  <a:pt x="148565" y="711736"/>
                  <a:pt x="146358" y="711349"/>
                  <a:pt x="144437" y="712144"/>
                </a:cubicBezTo>
                <a:lnTo>
                  <a:pt x="140459" y="711349"/>
                </a:lnTo>
                <a:cubicBezTo>
                  <a:pt x="138898" y="709986"/>
                  <a:pt x="136720" y="709608"/>
                  <a:pt x="134791" y="710353"/>
                </a:cubicBezTo>
                <a:lnTo>
                  <a:pt x="129022" y="709260"/>
                </a:lnTo>
                <a:cubicBezTo>
                  <a:pt x="128028" y="708276"/>
                  <a:pt x="126546" y="707967"/>
                  <a:pt x="125243" y="708465"/>
                </a:cubicBezTo>
                <a:cubicBezTo>
                  <a:pt x="120450" y="706455"/>
                  <a:pt x="115318" y="705411"/>
                  <a:pt x="110126" y="705381"/>
                </a:cubicBezTo>
                <a:cubicBezTo>
                  <a:pt x="109111" y="704307"/>
                  <a:pt x="107570" y="703880"/>
                  <a:pt x="106148" y="704287"/>
                </a:cubicBezTo>
                <a:cubicBezTo>
                  <a:pt x="103095" y="702636"/>
                  <a:pt x="99673" y="701791"/>
                  <a:pt x="96203" y="701801"/>
                </a:cubicBezTo>
                <a:cubicBezTo>
                  <a:pt x="95278" y="700716"/>
                  <a:pt x="93786" y="700289"/>
                  <a:pt x="92423" y="700707"/>
                </a:cubicBezTo>
                <a:cubicBezTo>
                  <a:pt x="87987" y="698498"/>
                  <a:pt x="83145" y="697216"/>
                  <a:pt x="78202" y="696928"/>
                </a:cubicBezTo>
                <a:cubicBezTo>
                  <a:pt x="76660" y="695864"/>
                  <a:pt x="75029" y="694939"/>
                  <a:pt x="73328" y="694143"/>
                </a:cubicBezTo>
                <a:lnTo>
                  <a:pt x="28276" y="678926"/>
                </a:lnTo>
                <a:cubicBezTo>
                  <a:pt x="26207" y="678062"/>
                  <a:pt x="23950" y="677713"/>
                  <a:pt x="21712" y="677932"/>
                </a:cubicBezTo>
                <a:lnTo>
                  <a:pt x="16938" y="675844"/>
                </a:lnTo>
                <a:cubicBezTo>
                  <a:pt x="15943" y="674232"/>
                  <a:pt x="14154" y="673288"/>
                  <a:pt x="12264" y="673357"/>
                </a:cubicBezTo>
                <a:lnTo>
                  <a:pt x="10573" y="672363"/>
                </a:lnTo>
                <a:cubicBezTo>
                  <a:pt x="-963" y="661919"/>
                  <a:pt x="-1262" y="649090"/>
                  <a:pt x="1324" y="634769"/>
                </a:cubicBezTo>
                <a:cubicBezTo>
                  <a:pt x="8972" y="587299"/>
                  <a:pt x="22508" y="540954"/>
                  <a:pt x="41603" y="496827"/>
                </a:cubicBezTo>
                <a:cubicBezTo>
                  <a:pt x="55964" y="464196"/>
                  <a:pt x="73975" y="433296"/>
                  <a:pt x="95308" y="404732"/>
                </a:cubicBezTo>
                <a:cubicBezTo>
                  <a:pt x="96998" y="402445"/>
                  <a:pt x="99584" y="400555"/>
                  <a:pt x="99584" y="397473"/>
                </a:cubicBezTo>
                <a:lnTo>
                  <a:pt x="100777" y="395881"/>
                </a:lnTo>
                <a:cubicBezTo>
                  <a:pt x="107998" y="389884"/>
                  <a:pt x="114095" y="382644"/>
                  <a:pt x="118779" y="374498"/>
                </a:cubicBezTo>
                <a:lnTo>
                  <a:pt x="119972" y="372907"/>
                </a:lnTo>
                <a:cubicBezTo>
                  <a:pt x="131290" y="363449"/>
                  <a:pt x="141773" y="353036"/>
                  <a:pt x="151301" y="341778"/>
                </a:cubicBezTo>
                <a:lnTo>
                  <a:pt x="151897" y="341281"/>
                </a:lnTo>
                <a:cubicBezTo>
                  <a:pt x="156442" y="339541"/>
                  <a:pt x="160240" y="336269"/>
                  <a:pt x="162638" y="332031"/>
                </a:cubicBezTo>
                <a:close/>
                <a:moveTo>
                  <a:pt x="4918372" y="251276"/>
                </a:moveTo>
                <a:cubicBezTo>
                  <a:pt x="4921077" y="251971"/>
                  <a:pt x="4923921" y="251971"/>
                  <a:pt x="4926626" y="251276"/>
                </a:cubicBezTo>
                <a:cubicBezTo>
                  <a:pt x="4937328" y="253066"/>
                  <a:pt x="4948247" y="253066"/>
                  <a:pt x="4958950" y="251276"/>
                </a:cubicBezTo>
                <a:cubicBezTo>
                  <a:pt x="4961694" y="251971"/>
                  <a:pt x="4964559" y="251971"/>
                  <a:pt x="4967304" y="251276"/>
                </a:cubicBezTo>
                <a:cubicBezTo>
                  <a:pt x="4973639" y="253752"/>
                  <a:pt x="4980551" y="254299"/>
                  <a:pt x="4987195" y="252867"/>
                </a:cubicBezTo>
                <a:lnTo>
                  <a:pt x="4991670" y="252867"/>
                </a:lnTo>
                <a:cubicBezTo>
                  <a:pt x="4994852" y="255035"/>
                  <a:pt x="4998879" y="255562"/>
                  <a:pt x="5002510" y="254259"/>
                </a:cubicBezTo>
                <a:lnTo>
                  <a:pt x="5008875" y="254856"/>
                </a:lnTo>
                <a:cubicBezTo>
                  <a:pt x="5011451" y="256666"/>
                  <a:pt x="5014732" y="257143"/>
                  <a:pt x="5017726" y="256149"/>
                </a:cubicBezTo>
                <a:lnTo>
                  <a:pt x="5022301" y="256745"/>
                </a:lnTo>
                <a:cubicBezTo>
                  <a:pt x="5024847" y="258754"/>
                  <a:pt x="5028278" y="259213"/>
                  <a:pt x="5031252" y="257939"/>
                </a:cubicBezTo>
                <a:lnTo>
                  <a:pt x="5035727" y="258734"/>
                </a:lnTo>
                <a:cubicBezTo>
                  <a:pt x="5037030" y="260117"/>
                  <a:pt x="5039049" y="260554"/>
                  <a:pt x="5040799" y="259829"/>
                </a:cubicBezTo>
                <a:lnTo>
                  <a:pt x="5044977" y="261022"/>
                </a:lnTo>
                <a:cubicBezTo>
                  <a:pt x="5047184" y="262862"/>
                  <a:pt x="5049879" y="264035"/>
                  <a:pt x="5052734" y="264403"/>
                </a:cubicBezTo>
                <a:cubicBezTo>
                  <a:pt x="5063574" y="266691"/>
                  <a:pt x="5074315" y="269277"/>
                  <a:pt x="5084957" y="272559"/>
                </a:cubicBezTo>
                <a:cubicBezTo>
                  <a:pt x="5086767" y="273155"/>
                  <a:pt x="5088717" y="273155"/>
                  <a:pt x="5090526" y="272559"/>
                </a:cubicBezTo>
                <a:cubicBezTo>
                  <a:pt x="5092605" y="273851"/>
                  <a:pt x="5094952" y="274667"/>
                  <a:pt x="5097388" y="274946"/>
                </a:cubicBezTo>
                <a:cubicBezTo>
                  <a:pt x="5098363" y="276467"/>
                  <a:pt x="5100213" y="277194"/>
                  <a:pt x="5101964" y="276736"/>
                </a:cubicBezTo>
                <a:cubicBezTo>
                  <a:pt x="5112605" y="282405"/>
                  <a:pt x="5123843" y="286284"/>
                  <a:pt x="5133789" y="292350"/>
                </a:cubicBezTo>
                <a:cubicBezTo>
                  <a:pt x="5191323" y="326503"/>
                  <a:pt x="5240353" y="373256"/>
                  <a:pt x="5277201" y="429098"/>
                </a:cubicBezTo>
                <a:cubicBezTo>
                  <a:pt x="5320164" y="495912"/>
                  <a:pt x="5346431" y="572084"/>
                  <a:pt x="5353780" y="651179"/>
                </a:cubicBezTo>
                <a:cubicBezTo>
                  <a:pt x="5353910" y="651637"/>
                  <a:pt x="5354029" y="652085"/>
                  <a:pt x="5354119" y="652551"/>
                </a:cubicBezTo>
                <a:cubicBezTo>
                  <a:pt x="5356097" y="662070"/>
                  <a:pt x="5349971" y="671387"/>
                  <a:pt x="5340453" y="673358"/>
                </a:cubicBezTo>
                <a:cubicBezTo>
                  <a:pt x="5328320" y="678231"/>
                  <a:pt x="5316087" y="682805"/>
                  <a:pt x="5303755" y="686983"/>
                </a:cubicBezTo>
                <a:cubicBezTo>
                  <a:pt x="5268468" y="699175"/>
                  <a:pt x="5232099" y="707997"/>
                  <a:pt x="5195151" y="713338"/>
                </a:cubicBezTo>
                <a:cubicBezTo>
                  <a:pt x="5121327" y="723969"/>
                  <a:pt x="5046100" y="718917"/>
                  <a:pt x="4974364" y="698519"/>
                </a:cubicBezTo>
                <a:cubicBezTo>
                  <a:pt x="4971281" y="697623"/>
                  <a:pt x="4966607" y="696729"/>
                  <a:pt x="4964419" y="696132"/>
                </a:cubicBezTo>
                <a:cubicBezTo>
                  <a:pt x="4962231" y="695535"/>
                  <a:pt x="4959944" y="695436"/>
                  <a:pt x="4959447" y="692353"/>
                </a:cubicBezTo>
                <a:cubicBezTo>
                  <a:pt x="4958950" y="689269"/>
                  <a:pt x="4961236" y="687877"/>
                  <a:pt x="4963524" y="686585"/>
                </a:cubicBezTo>
                <a:lnTo>
                  <a:pt x="4965214" y="685690"/>
                </a:lnTo>
                <a:cubicBezTo>
                  <a:pt x="4991182" y="672005"/>
                  <a:pt x="5015737" y="655773"/>
                  <a:pt x="5038513" y="637256"/>
                </a:cubicBezTo>
                <a:cubicBezTo>
                  <a:pt x="5046906" y="628961"/>
                  <a:pt x="5056215" y="621651"/>
                  <a:pt x="5066259" y="615475"/>
                </a:cubicBezTo>
                <a:cubicBezTo>
                  <a:pt x="5069064" y="616947"/>
                  <a:pt x="5072277" y="617464"/>
                  <a:pt x="5075409" y="616967"/>
                </a:cubicBezTo>
                <a:cubicBezTo>
                  <a:pt x="5082420" y="618290"/>
                  <a:pt x="5089581" y="618627"/>
                  <a:pt x="5096693" y="617961"/>
                </a:cubicBezTo>
                <a:cubicBezTo>
                  <a:pt x="5108001" y="620051"/>
                  <a:pt x="5119597" y="620051"/>
                  <a:pt x="5130905" y="617961"/>
                </a:cubicBezTo>
                <a:cubicBezTo>
                  <a:pt x="5138006" y="618728"/>
                  <a:pt x="5145186" y="618389"/>
                  <a:pt x="5152187" y="616967"/>
                </a:cubicBezTo>
                <a:cubicBezTo>
                  <a:pt x="5156544" y="618240"/>
                  <a:pt x="5161208" y="617882"/>
                  <a:pt x="5165315" y="615972"/>
                </a:cubicBezTo>
                <a:cubicBezTo>
                  <a:pt x="5169254" y="616589"/>
                  <a:pt x="5173272" y="616251"/>
                  <a:pt x="5177051" y="614978"/>
                </a:cubicBezTo>
                <a:cubicBezTo>
                  <a:pt x="5179507" y="616033"/>
                  <a:pt x="5182333" y="615734"/>
                  <a:pt x="5184511" y="614183"/>
                </a:cubicBezTo>
                <a:cubicBezTo>
                  <a:pt x="5187861" y="614431"/>
                  <a:pt x="5191233" y="614063"/>
                  <a:pt x="5194456" y="613088"/>
                </a:cubicBezTo>
                <a:cubicBezTo>
                  <a:pt x="5196285" y="613874"/>
                  <a:pt x="5198393" y="613565"/>
                  <a:pt x="5199925" y="612293"/>
                </a:cubicBezTo>
                <a:lnTo>
                  <a:pt x="5204002" y="611497"/>
                </a:lnTo>
                <a:cubicBezTo>
                  <a:pt x="5214794" y="611934"/>
                  <a:pt x="5225565" y="610273"/>
                  <a:pt x="5235728" y="606624"/>
                </a:cubicBezTo>
                <a:cubicBezTo>
                  <a:pt x="5242989" y="604536"/>
                  <a:pt x="5245078" y="600060"/>
                  <a:pt x="5243983" y="592600"/>
                </a:cubicBezTo>
                <a:cubicBezTo>
                  <a:pt x="5243566" y="590085"/>
                  <a:pt x="5242900" y="587619"/>
                  <a:pt x="5241994" y="585241"/>
                </a:cubicBezTo>
                <a:cubicBezTo>
                  <a:pt x="5233392" y="560000"/>
                  <a:pt x="5222919" y="535435"/>
                  <a:pt x="5210666" y="511745"/>
                </a:cubicBezTo>
                <a:cubicBezTo>
                  <a:pt x="5209404" y="508125"/>
                  <a:pt x="5207165" y="504922"/>
                  <a:pt x="5204202" y="502496"/>
                </a:cubicBezTo>
                <a:cubicBezTo>
                  <a:pt x="5203804" y="500437"/>
                  <a:pt x="5202760" y="498557"/>
                  <a:pt x="5201218" y="497126"/>
                </a:cubicBezTo>
                <a:cubicBezTo>
                  <a:pt x="5199766" y="490889"/>
                  <a:pt x="5196265" y="485320"/>
                  <a:pt x="5191272" y="481312"/>
                </a:cubicBezTo>
                <a:cubicBezTo>
                  <a:pt x="5191094" y="480725"/>
                  <a:pt x="5190746" y="480208"/>
                  <a:pt x="5190278" y="479820"/>
                </a:cubicBezTo>
                <a:cubicBezTo>
                  <a:pt x="5190248" y="477970"/>
                  <a:pt x="5189114" y="476330"/>
                  <a:pt x="5187395" y="475644"/>
                </a:cubicBezTo>
                <a:cubicBezTo>
                  <a:pt x="5187215" y="475056"/>
                  <a:pt x="5186867" y="474539"/>
                  <a:pt x="5186399" y="474152"/>
                </a:cubicBezTo>
                <a:cubicBezTo>
                  <a:pt x="5186300" y="472341"/>
                  <a:pt x="5185127" y="470770"/>
                  <a:pt x="5183416" y="470173"/>
                </a:cubicBezTo>
                <a:cubicBezTo>
                  <a:pt x="5182412" y="467945"/>
                  <a:pt x="5180830" y="466026"/>
                  <a:pt x="5178841" y="464604"/>
                </a:cubicBezTo>
                <a:cubicBezTo>
                  <a:pt x="5178205" y="461611"/>
                  <a:pt x="5176225" y="459084"/>
                  <a:pt x="5173471" y="457741"/>
                </a:cubicBezTo>
                <a:cubicBezTo>
                  <a:pt x="5172566" y="455872"/>
                  <a:pt x="5171153" y="454281"/>
                  <a:pt x="5169393" y="453167"/>
                </a:cubicBezTo>
                <a:cubicBezTo>
                  <a:pt x="5168588" y="450571"/>
                  <a:pt x="5166757" y="448413"/>
                  <a:pt x="5164321" y="447199"/>
                </a:cubicBezTo>
                <a:cubicBezTo>
                  <a:pt x="5157369" y="437612"/>
                  <a:pt x="5148945" y="429188"/>
                  <a:pt x="5139358" y="422236"/>
                </a:cubicBezTo>
                <a:cubicBezTo>
                  <a:pt x="5138652" y="420556"/>
                  <a:pt x="5137160" y="419333"/>
                  <a:pt x="5135380" y="418955"/>
                </a:cubicBezTo>
                <a:cubicBezTo>
                  <a:pt x="5128021" y="411953"/>
                  <a:pt x="5119756" y="405966"/>
                  <a:pt x="5110815" y="401152"/>
                </a:cubicBezTo>
                <a:cubicBezTo>
                  <a:pt x="5110069" y="399512"/>
                  <a:pt x="5108438" y="398468"/>
                  <a:pt x="5106638" y="398468"/>
                </a:cubicBezTo>
                <a:cubicBezTo>
                  <a:pt x="5104072" y="396081"/>
                  <a:pt x="5100970" y="394340"/>
                  <a:pt x="5097588" y="393395"/>
                </a:cubicBezTo>
                <a:cubicBezTo>
                  <a:pt x="5089084" y="386701"/>
                  <a:pt x="5079447" y="381590"/>
                  <a:pt x="5069143" y="378278"/>
                </a:cubicBezTo>
                <a:cubicBezTo>
                  <a:pt x="5006349" y="353176"/>
                  <a:pt x="4937756" y="346284"/>
                  <a:pt x="4871231" y="358387"/>
                </a:cubicBezTo>
                <a:cubicBezTo>
                  <a:pt x="4857068" y="360665"/>
                  <a:pt x="4843155" y="364256"/>
                  <a:pt x="4829660" y="369128"/>
                </a:cubicBezTo>
                <a:cubicBezTo>
                  <a:pt x="4823294" y="371615"/>
                  <a:pt x="4820410" y="369625"/>
                  <a:pt x="4819715" y="362663"/>
                </a:cubicBezTo>
                <a:cubicBezTo>
                  <a:pt x="4819883" y="358854"/>
                  <a:pt x="4819544" y="355045"/>
                  <a:pt x="4818719" y="351326"/>
                </a:cubicBezTo>
                <a:cubicBezTo>
                  <a:pt x="4819515" y="348054"/>
                  <a:pt x="4819515" y="344653"/>
                  <a:pt x="4818719" y="341381"/>
                </a:cubicBezTo>
                <a:cubicBezTo>
                  <a:pt x="4821036" y="335453"/>
                  <a:pt x="4821484" y="328969"/>
                  <a:pt x="4820012" y="322783"/>
                </a:cubicBezTo>
                <a:cubicBezTo>
                  <a:pt x="4820788" y="320793"/>
                  <a:pt x="4821036" y="318635"/>
                  <a:pt x="4820709" y="316518"/>
                </a:cubicBezTo>
                <a:cubicBezTo>
                  <a:pt x="4822768" y="313245"/>
                  <a:pt x="4823214" y="309217"/>
                  <a:pt x="4821902" y="305577"/>
                </a:cubicBezTo>
                <a:lnTo>
                  <a:pt x="4822698" y="301301"/>
                </a:lnTo>
                <a:cubicBezTo>
                  <a:pt x="4824329" y="299272"/>
                  <a:pt x="4824676" y="296507"/>
                  <a:pt x="4823592" y="294140"/>
                </a:cubicBezTo>
                <a:lnTo>
                  <a:pt x="4824786" y="289863"/>
                </a:lnTo>
                <a:cubicBezTo>
                  <a:pt x="4827322" y="283937"/>
                  <a:pt x="4828993" y="277671"/>
                  <a:pt x="4829759" y="271266"/>
                </a:cubicBezTo>
                <a:cubicBezTo>
                  <a:pt x="4833180" y="266751"/>
                  <a:pt x="4837516" y="263022"/>
                  <a:pt x="4842489" y="260326"/>
                </a:cubicBezTo>
                <a:cubicBezTo>
                  <a:pt x="4848824" y="261221"/>
                  <a:pt x="4855279" y="260137"/>
                  <a:pt x="4860987" y="257242"/>
                </a:cubicBezTo>
                <a:lnTo>
                  <a:pt x="4865462" y="256646"/>
                </a:lnTo>
                <a:cubicBezTo>
                  <a:pt x="4869112" y="257820"/>
                  <a:pt x="4873101" y="257273"/>
                  <a:pt x="4876303" y="255154"/>
                </a:cubicBezTo>
                <a:lnTo>
                  <a:pt x="4880779" y="254657"/>
                </a:lnTo>
                <a:cubicBezTo>
                  <a:pt x="4885016" y="255990"/>
                  <a:pt x="4889620" y="255523"/>
                  <a:pt x="4893509" y="253364"/>
                </a:cubicBezTo>
                <a:lnTo>
                  <a:pt x="4897984" y="252867"/>
                </a:lnTo>
                <a:cubicBezTo>
                  <a:pt x="4904786" y="254389"/>
                  <a:pt x="4911887" y="253831"/>
                  <a:pt x="4918372" y="251276"/>
                </a:cubicBezTo>
                <a:close/>
                <a:moveTo>
                  <a:pt x="4013611" y="251276"/>
                </a:moveTo>
                <a:cubicBezTo>
                  <a:pt x="4016317" y="251971"/>
                  <a:pt x="4019161" y="251971"/>
                  <a:pt x="4021866" y="251276"/>
                </a:cubicBezTo>
                <a:cubicBezTo>
                  <a:pt x="4032567" y="253066"/>
                  <a:pt x="4043487" y="253066"/>
                  <a:pt x="4054189" y="251276"/>
                </a:cubicBezTo>
                <a:cubicBezTo>
                  <a:pt x="4056933" y="251971"/>
                  <a:pt x="4059798" y="251971"/>
                  <a:pt x="4062543" y="251276"/>
                </a:cubicBezTo>
                <a:cubicBezTo>
                  <a:pt x="4068878" y="253752"/>
                  <a:pt x="4075790" y="254299"/>
                  <a:pt x="4082434" y="252867"/>
                </a:cubicBezTo>
                <a:lnTo>
                  <a:pt x="4086909" y="252867"/>
                </a:lnTo>
                <a:cubicBezTo>
                  <a:pt x="4090092" y="255035"/>
                  <a:pt x="4094119" y="255562"/>
                  <a:pt x="4097749" y="254259"/>
                </a:cubicBezTo>
                <a:lnTo>
                  <a:pt x="4104115" y="254856"/>
                </a:lnTo>
                <a:cubicBezTo>
                  <a:pt x="4106690" y="256666"/>
                  <a:pt x="4109972" y="257143"/>
                  <a:pt x="4112966" y="256149"/>
                </a:cubicBezTo>
                <a:lnTo>
                  <a:pt x="4117541" y="256745"/>
                </a:lnTo>
                <a:cubicBezTo>
                  <a:pt x="4120087" y="258754"/>
                  <a:pt x="4123518" y="259213"/>
                  <a:pt x="4126491" y="257939"/>
                </a:cubicBezTo>
                <a:lnTo>
                  <a:pt x="4130966" y="258734"/>
                </a:lnTo>
                <a:cubicBezTo>
                  <a:pt x="4132270" y="260117"/>
                  <a:pt x="4134289" y="260554"/>
                  <a:pt x="4136039" y="259829"/>
                </a:cubicBezTo>
                <a:lnTo>
                  <a:pt x="4140216" y="261022"/>
                </a:lnTo>
                <a:cubicBezTo>
                  <a:pt x="4142424" y="262862"/>
                  <a:pt x="4145119" y="264035"/>
                  <a:pt x="4147973" y="264403"/>
                </a:cubicBezTo>
                <a:cubicBezTo>
                  <a:pt x="4158814" y="266691"/>
                  <a:pt x="4169555" y="269277"/>
                  <a:pt x="4180196" y="272559"/>
                </a:cubicBezTo>
                <a:cubicBezTo>
                  <a:pt x="4182007" y="273155"/>
                  <a:pt x="4183956" y="273155"/>
                  <a:pt x="4185766" y="272559"/>
                </a:cubicBezTo>
                <a:cubicBezTo>
                  <a:pt x="4187845" y="273851"/>
                  <a:pt x="4190192" y="274667"/>
                  <a:pt x="4192628" y="274946"/>
                </a:cubicBezTo>
                <a:cubicBezTo>
                  <a:pt x="4193603" y="276467"/>
                  <a:pt x="4195452" y="277194"/>
                  <a:pt x="4197203" y="276736"/>
                </a:cubicBezTo>
                <a:cubicBezTo>
                  <a:pt x="4207845" y="282405"/>
                  <a:pt x="4219083" y="286284"/>
                  <a:pt x="4229028" y="292350"/>
                </a:cubicBezTo>
                <a:cubicBezTo>
                  <a:pt x="4286562" y="326503"/>
                  <a:pt x="4335593" y="373256"/>
                  <a:pt x="4372441" y="429098"/>
                </a:cubicBezTo>
                <a:cubicBezTo>
                  <a:pt x="4415404" y="495912"/>
                  <a:pt x="4441670" y="572084"/>
                  <a:pt x="4449020" y="651179"/>
                </a:cubicBezTo>
                <a:cubicBezTo>
                  <a:pt x="4449149" y="651637"/>
                  <a:pt x="4449268" y="652085"/>
                  <a:pt x="4449358" y="652551"/>
                </a:cubicBezTo>
                <a:cubicBezTo>
                  <a:pt x="4451337" y="662070"/>
                  <a:pt x="4445211" y="671387"/>
                  <a:pt x="4435693" y="673358"/>
                </a:cubicBezTo>
                <a:cubicBezTo>
                  <a:pt x="4423560" y="678231"/>
                  <a:pt x="4411327" y="682805"/>
                  <a:pt x="4398994" y="686983"/>
                </a:cubicBezTo>
                <a:cubicBezTo>
                  <a:pt x="4363708" y="699175"/>
                  <a:pt x="4327339" y="707997"/>
                  <a:pt x="4290391" y="713338"/>
                </a:cubicBezTo>
                <a:cubicBezTo>
                  <a:pt x="4216567" y="723969"/>
                  <a:pt x="4141340" y="718917"/>
                  <a:pt x="4069604" y="698519"/>
                </a:cubicBezTo>
                <a:cubicBezTo>
                  <a:pt x="4066521" y="697623"/>
                  <a:pt x="4061847" y="696729"/>
                  <a:pt x="4059658" y="696132"/>
                </a:cubicBezTo>
                <a:cubicBezTo>
                  <a:pt x="4057471" y="695535"/>
                  <a:pt x="4055183" y="695436"/>
                  <a:pt x="4054686" y="692353"/>
                </a:cubicBezTo>
                <a:cubicBezTo>
                  <a:pt x="4054189" y="689269"/>
                  <a:pt x="4056476" y="687877"/>
                  <a:pt x="4058764" y="686585"/>
                </a:cubicBezTo>
                <a:lnTo>
                  <a:pt x="4060454" y="685690"/>
                </a:lnTo>
                <a:cubicBezTo>
                  <a:pt x="4086422" y="672005"/>
                  <a:pt x="4110977" y="655773"/>
                  <a:pt x="4133752" y="637256"/>
                </a:cubicBezTo>
                <a:cubicBezTo>
                  <a:pt x="4142146" y="628961"/>
                  <a:pt x="4151454" y="621651"/>
                  <a:pt x="4161499" y="615475"/>
                </a:cubicBezTo>
                <a:cubicBezTo>
                  <a:pt x="4164304" y="616947"/>
                  <a:pt x="4167516" y="617464"/>
                  <a:pt x="4170649" y="616967"/>
                </a:cubicBezTo>
                <a:cubicBezTo>
                  <a:pt x="4177660" y="618290"/>
                  <a:pt x="4184821" y="618627"/>
                  <a:pt x="4191932" y="617961"/>
                </a:cubicBezTo>
                <a:cubicBezTo>
                  <a:pt x="4203240" y="620051"/>
                  <a:pt x="4214836" y="620051"/>
                  <a:pt x="4226144" y="617961"/>
                </a:cubicBezTo>
                <a:cubicBezTo>
                  <a:pt x="4233246" y="618728"/>
                  <a:pt x="4240426" y="618389"/>
                  <a:pt x="4247427" y="616967"/>
                </a:cubicBezTo>
                <a:cubicBezTo>
                  <a:pt x="4251783" y="618240"/>
                  <a:pt x="4256447" y="617882"/>
                  <a:pt x="4260555" y="615972"/>
                </a:cubicBezTo>
                <a:cubicBezTo>
                  <a:pt x="4264493" y="616589"/>
                  <a:pt x="4268511" y="616251"/>
                  <a:pt x="4272291" y="614978"/>
                </a:cubicBezTo>
                <a:cubicBezTo>
                  <a:pt x="4274747" y="616033"/>
                  <a:pt x="4277572" y="615734"/>
                  <a:pt x="4279750" y="614183"/>
                </a:cubicBezTo>
                <a:cubicBezTo>
                  <a:pt x="4283101" y="614431"/>
                  <a:pt x="4286472" y="614063"/>
                  <a:pt x="4289696" y="613088"/>
                </a:cubicBezTo>
                <a:cubicBezTo>
                  <a:pt x="4291525" y="613874"/>
                  <a:pt x="4293633" y="613565"/>
                  <a:pt x="4295165" y="612293"/>
                </a:cubicBezTo>
                <a:lnTo>
                  <a:pt x="4299242" y="611497"/>
                </a:lnTo>
                <a:cubicBezTo>
                  <a:pt x="4310033" y="611934"/>
                  <a:pt x="4320805" y="610273"/>
                  <a:pt x="4330968" y="606624"/>
                </a:cubicBezTo>
                <a:cubicBezTo>
                  <a:pt x="4338229" y="604536"/>
                  <a:pt x="4340317" y="600060"/>
                  <a:pt x="4339223" y="592600"/>
                </a:cubicBezTo>
                <a:cubicBezTo>
                  <a:pt x="4338805" y="590085"/>
                  <a:pt x="4338139" y="587619"/>
                  <a:pt x="4337234" y="585241"/>
                </a:cubicBezTo>
                <a:cubicBezTo>
                  <a:pt x="4328631" y="560000"/>
                  <a:pt x="4318159" y="535435"/>
                  <a:pt x="4305906" y="511745"/>
                </a:cubicBezTo>
                <a:cubicBezTo>
                  <a:pt x="4304643" y="508125"/>
                  <a:pt x="4302405" y="504922"/>
                  <a:pt x="4299442" y="502496"/>
                </a:cubicBezTo>
                <a:cubicBezTo>
                  <a:pt x="4299044" y="500437"/>
                  <a:pt x="4298000" y="498557"/>
                  <a:pt x="4296457" y="497126"/>
                </a:cubicBezTo>
                <a:cubicBezTo>
                  <a:pt x="4295006" y="490889"/>
                  <a:pt x="4291505" y="485320"/>
                  <a:pt x="4286512" y="481312"/>
                </a:cubicBezTo>
                <a:cubicBezTo>
                  <a:pt x="4286333" y="480725"/>
                  <a:pt x="4285986" y="480208"/>
                  <a:pt x="4285518" y="479820"/>
                </a:cubicBezTo>
                <a:cubicBezTo>
                  <a:pt x="4285488" y="477970"/>
                  <a:pt x="4284354" y="476330"/>
                  <a:pt x="4282634" y="475644"/>
                </a:cubicBezTo>
                <a:cubicBezTo>
                  <a:pt x="4282455" y="475056"/>
                  <a:pt x="4282107" y="474539"/>
                  <a:pt x="4281639" y="474152"/>
                </a:cubicBezTo>
                <a:cubicBezTo>
                  <a:pt x="4281540" y="472341"/>
                  <a:pt x="4280366" y="470770"/>
                  <a:pt x="4278656" y="470173"/>
                </a:cubicBezTo>
                <a:cubicBezTo>
                  <a:pt x="4277652" y="467945"/>
                  <a:pt x="4276070" y="466026"/>
                  <a:pt x="4274081" y="464604"/>
                </a:cubicBezTo>
                <a:cubicBezTo>
                  <a:pt x="4273445" y="461611"/>
                  <a:pt x="4271465" y="459084"/>
                  <a:pt x="4268711" y="457741"/>
                </a:cubicBezTo>
                <a:cubicBezTo>
                  <a:pt x="4267805" y="455872"/>
                  <a:pt x="4266393" y="454281"/>
                  <a:pt x="4264632" y="453167"/>
                </a:cubicBezTo>
                <a:cubicBezTo>
                  <a:pt x="4263827" y="450571"/>
                  <a:pt x="4261997" y="448413"/>
                  <a:pt x="4259561" y="447199"/>
                </a:cubicBezTo>
                <a:cubicBezTo>
                  <a:pt x="4252609" y="437612"/>
                  <a:pt x="4244185" y="429188"/>
                  <a:pt x="4234598" y="422236"/>
                </a:cubicBezTo>
                <a:cubicBezTo>
                  <a:pt x="4233892" y="420556"/>
                  <a:pt x="4232400" y="419333"/>
                  <a:pt x="4230620" y="418955"/>
                </a:cubicBezTo>
                <a:cubicBezTo>
                  <a:pt x="4223261" y="411953"/>
                  <a:pt x="4214995" y="405966"/>
                  <a:pt x="4206054" y="401152"/>
                </a:cubicBezTo>
                <a:cubicBezTo>
                  <a:pt x="4205309" y="399512"/>
                  <a:pt x="4203678" y="398468"/>
                  <a:pt x="4201878" y="398468"/>
                </a:cubicBezTo>
                <a:cubicBezTo>
                  <a:pt x="4199311" y="396081"/>
                  <a:pt x="4196209" y="394340"/>
                  <a:pt x="4192827" y="393395"/>
                </a:cubicBezTo>
                <a:cubicBezTo>
                  <a:pt x="4184324" y="386701"/>
                  <a:pt x="4174686" y="381590"/>
                  <a:pt x="4164383" y="378278"/>
                </a:cubicBezTo>
                <a:cubicBezTo>
                  <a:pt x="4101589" y="353176"/>
                  <a:pt x="4032995" y="346284"/>
                  <a:pt x="3966471" y="358387"/>
                </a:cubicBezTo>
                <a:cubicBezTo>
                  <a:pt x="3952308" y="360665"/>
                  <a:pt x="3938395" y="364256"/>
                  <a:pt x="3924900" y="369128"/>
                </a:cubicBezTo>
                <a:cubicBezTo>
                  <a:pt x="3918533" y="371615"/>
                  <a:pt x="3915650" y="369625"/>
                  <a:pt x="3914954" y="362663"/>
                </a:cubicBezTo>
                <a:cubicBezTo>
                  <a:pt x="3915122" y="358854"/>
                  <a:pt x="3914784" y="355045"/>
                  <a:pt x="3913959" y="351326"/>
                </a:cubicBezTo>
                <a:cubicBezTo>
                  <a:pt x="3914755" y="348054"/>
                  <a:pt x="3914755" y="344653"/>
                  <a:pt x="3913959" y="341381"/>
                </a:cubicBezTo>
                <a:cubicBezTo>
                  <a:pt x="3916276" y="335453"/>
                  <a:pt x="3916724" y="328969"/>
                  <a:pt x="3915252" y="322783"/>
                </a:cubicBezTo>
                <a:cubicBezTo>
                  <a:pt x="3916028" y="320793"/>
                  <a:pt x="3916276" y="318635"/>
                  <a:pt x="3915948" y="316518"/>
                </a:cubicBezTo>
                <a:cubicBezTo>
                  <a:pt x="3918007" y="313245"/>
                  <a:pt x="3918454" y="309217"/>
                  <a:pt x="3917142" y="305577"/>
                </a:cubicBezTo>
                <a:lnTo>
                  <a:pt x="3917937" y="301301"/>
                </a:lnTo>
                <a:cubicBezTo>
                  <a:pt x="3919568" y="299272"/>
                  <a:pt x="3919916" y="296507"/>
                  <a:pt x="3918832" y="294140"/>
                </a:cubicBezTo>
                <a:lnTo>
                  <a:pt x="3920026" y="289863"/>
                </a:lnTo>
                <a:cubicBezTo>
                  <a:pt x="3922562" y="283937"/>
                  <a:pt x="3924232" y="277671"/>
                  <a:pt x="3924999" y="271266"/>
                </a:cubicBezTo>
                <a:cubicBezTo>
                  <a:pt x="3928419" y="266751"/>
                  <a:pt x="3932756" y="263022"/>
                  <a:pt x="3937729" y="260326"/>
                </a:cubicBezTo>
                <a:cubicBezTo>
                  <a:pt x="3944064" y="261221"/>
                  <a:pt x="3950518" y="260137"/>
                  <a:pt x="3956227" y="257242"/>
                </a:cubicBezTo>
                <a:lnTo>
                  <a:pt x="3960702" y="256646"/>
                </a:lnTo>
                <a:cubicBezTo>
                  <a:pt x="3964352" y="257820"/>
                  <a:pt x="3968341" y="257273"/>
                  <a:pt x="3971543" y="255154"/>
                </a:cubicBezTo>
                <a:lnTo>
                  <a:pt x="3976018" y="254657"/>
                </a:lnTo>
                <a:cubicBezTo>
                  <a:pt x="3980255" y="255990"/>
                  <a:pt x="3984860" y="255523"/>
                  <a:pt x="3988748" y="253364"/>
                </a:cubicBezTo>
                <a:lnTo>
                  <a:pt x="3993223" y="252867"/>
                </a:lnTo>
                <a:cubicBezTo>
                  <a:pt x="4000026" y="254389"/>
                  <a:pt x="4007127" y="253831"/>
                  <a:pt x="4013611" y="251276"/>
                </a:cubicBezTo>
                <a:close/>
                <a:moveTo>
                  <a:pt x="3108849" y="251276"/>
                </a:moveTo>
                <a:cubicBezTo>
                  <a:pt x="3111555" y="251971"/>
                  <a:pt x="3114399" y="251971"/>
                  <a:pt x="3117104" y="251276"/>
                </a:cubicBezTo>
                <a:cubicBezTo>
                  <a:pt x="3127805" y="253066"/>
                  <a:pt x="3138725" y="253066"/>
                  <a:pt x="3149427" y="251276"/>
                </a:cubicBezTo>
                <a:cubicBezTo>
                  <a:pt x="3152171" y="251971"/>
                  <a:pt x="3155036" y="251971"/>
                  <a:pt x="3157781" y="251276"/>
                </a:cubicBezTo>
                <a:cubicBezTo>
                  <a:pt x="3164116" y="253752"/>
                  <a:pt x="3171028" y="254299"/>
                  <a:pt x="3177672" y="252867"/>
                </a:cubicBezTo>
                <a:lnTo>
                  <a:pt x="3182147" y="252867"/>
                </a:lnTo>
                <a:cubicBezTo>
                  <a:pt x="3185330" y="255035"/>
                  <a:pt x="3189357" y="255562"/>
                  <a:pt x="3192987" y="254259"/>
                </a:cubicBezTo>
                <a:lnTo>
                  <a:pt x="3199353" y="254856"/>
                </a:lnTo>
                <a:cubicBezTo>
                  <a:pt x="3201928" y="256666"/>
                  <a:pt x="3205210" y="257143"/>
                  <a:pt x="3208204" y="256149"/>
                </a:cubicBezTo>
                <a:lnTo>
                  <a:pt x="3212779" y="256745"/>
                </a:lnTo>
                <a:cubicBezTo>
                  <a:pt x="3215325" y="258754"/>
                  <a:pt x="3218756" y="259213"/>
                  <a:pt x="3221729" y="257939"/>
                </a:cubicBezTo>
                <a:lnTo>
                  <a:pt x="3226204" y="258734"/>
                </a:lnTo>
                <a:cubicBezTo>
                  <a:pt x="3227508" y="260117"/>
                  <a:pt x="3229527" y="260554"/>
                  <a:pt x="3231277" y="259829"/>
                </a:cubicBezTo>
                <a:lnTo>
                  <a:pt x="3235454" y="261022"/>
                </a:lnTo>
                <a:cubicBezTo>
                  <a:pt x="3237662" y="262862"/>
                  <a:pt x="3240357" y="264035"/>
                  <a:pt x="3243211" y="264403"/>
                </a:cubicBezTo>
                <a:cubicBezTo>
                  <a:pt x="3254052" y="266691"/>
                  <a:pt x="3264793" y="269277"/>
                  <a:pt x="3275434" y="272559"/>
                </a:cubicBezTo>
                <a:cubicBezTo>
                  <a:pt x="3277245" y="273155"/>
                  <a:pt x="3279194" y="273155"/>
                  <a:pt x="3281004" y="272559"/>
                </a:cubicBezTo>
                <a:cubicBezTo>
                  <a:pt x="3283083" y="273851"/>
                  <a:pt x="3285430" y="274667"/>
                  <a:pt x="3287866" y="274946"/>
                </a:cubicBezTo>
                <a:cubicBezTo>
                  <a:pt x="3288841" y="276467"/>
                  <a:pt x="3290690" y="277194"/>
                  <a:pt x="3292441" y="276736"/>
                </a:cubicBezTo>
                <a:cubicBezTo>
                  <a:pt x="3303083" y="282405"/>
                  <a:pt x="3314321" y="286284"/>
                  <a:pt x="3324266" y="292350"/>
                </a:cubicBezTo>
                <a:cubicBezTo>
                  <a:pt x="3381800" y="326503"/>
                  <a:pt x="3430831" y="373256"/>
                  <a:pt x="3467679" y="429098"/>
                </a:cubicBezTo>
                <a:cubicBezTo>
                  <a:pt x="3510642" y="495912"/>
                  <a:pt x="3536908" y="572084"/>
                  <a:pt x="3544258" y="651179"/>
                </a:cubicBezTo>
                <a:cubicBezTo>
                  <a:pt x="3544387" y="651637"/>
                  <a:pt x="3544506" y="652085"/>
                  <a:pt x="3544596" y="652551"/>
                </a:cubicBezTo>
                <a:cubicBezTo>
                  <a:pt x="3546575" y="662070"/>
                  <a:pt x="3540449" y="671387"/>
                  <a:pt x="3530931" y="673358"/>
                </a:cubicBezTo>
                <a:cubicBezTo>
                  <a:pt x="3518798" y="678231"/>
                  <a:pt x="3506565" y="682805"/>
                  <a:pt x="3494232" y="686983"/>
                </a:cubicBezTo>
                <a:cubicBezTo>
                  <a:pt x="3458946" y="699175"/>
                  <a:pt x="3422577" y="707997"/>
                  <a:pt x="3385629" y="713338"/>
                </a:cubicBezTo>
                <a:cubicBezTo>
                  <a:pt x="3311805" y="723969"/>
                  <a:pt x="3236578" y="718917"/>
                  <a:pt x="3164842" y="698519"/>
                </a:cubicBezTo>
                <a:cubicBezTo>
                  <a:pt x="3161759" y="697623"/>
                  <a:pt x="3157085" y="696729"/>
                  <a:pt x="3154896" y="696132"/>
                </a:cubicBezTo>
                <a:cubicBezTo>
                  <a:pt x="3152709" y="695535"/>
                  <a:pt x="3150421" y="695436"/>
                  <a:pt x="3149924" y="692353"/>
                </a:cubicBezTo>
                <a:cubicBezTo>
                  <a:pt x="3149427" y="689269"/>
                  <a:pt x="3151714" y="687877"/>
                  <a:pt x="3154002" y="686585"/>
                </a:cubicBezTo>
                <a:lnTo>
                  <a:pt x="3155692" y="685690"/>
                </a:lnTo>
                <a:cubicBezTo>
                  <a:pt x="3181660" y="672005"/>
                  <a:pt x="3206215" y="655773"/>
                  <a:pt x="3228990" y="637256"/>
                </a:cubicBezTo>
                <a:cubicBezTo>
                  <a:pt x="3237384" y="628961"/>
                  <a:pt x="3246692" y="621651"/>
                  <a:pt x="3256737" y="615475"/>
                </a:cubicBezTo>
                <a:cubicBezTo>
                  <a:pt x="3259542" y="616947"/>
                  <a:pt x="3262754" y="617464"/>
                  <a:pt x="3265887" y="616967"/>
                </a:cubicBezTo>
                <a:cubicBezTo>
                  <a:pt x="3272898" y="618290"/>
                  <a:pt x="3280059" y="618627"/>
                  <a:pt x="3287170" y="617961"/>
                </a:cubicBezTo>
                <a:cubicBezTo>
                  <a:pt x="3298478" y="620051"/>
                  <a:pt x="3310074" y="620051"/>
                  <a:pt x="3321382" y="617961"/>
                </a:cubicBezTo>
                <a:cubicBezTo>
                  <a:pt x="3328484" y="618728"/>
                  <a:pt x="3335664" y="618389"/>
                  <a:pt x="3342665" y="616967"/>
                </a:cubicBezTo>
                <a:cubicBezTo>
                  <a:pt x="3347021" y="618240"/>
                  <a:pt x="3351685" y="617882"/>
                  <a:pt x="3355793" y="615972"/>
                </a:cubicBezTo>
                <a:cubicBezTo>
                  <a:pt x="3359731" y="616589"/>
                  <a:pt x="3363749" y="616251"/>
                  <a:pt x="3367529" y="614978"/>
                </a:cubicBezTo>
                <a:cubicBezTo>
                  <a:pt x="3369985" y="616033"/>
                  <a:pt x="3372810" y="615734"/>
                  <a:pt x="3374988" y="614183"/>
                </a:cubicBezTo>
                <a:cubicBezTo>
                  <a:pt x="3378339" y="614431"/>
                  <a:pt x="3381710" y="614063"/>
                  <a:pt x="3384934" y="613088"/>
                </a:cubicBezTo>
                <a:cubicBezTo>
                  <a:pt x="3386763" y="613874"/>
                  <a:pt x="3388871" y="613565"/>
                  <a:pt x="3390403" y="612293"/>
                </a:cubicBezTo>
                <a:lnTo>
                  <a:pt x="3394480" y="611497"/>
                </a:lnTo>
                <a:cubicBezTo>
                  <a:pt x="3405271" y="611934"/>
                  <a:pt x="3416043" y="610273"/>
                  <a:pt x="3426206" y="606624"/>
                </a:cubicBezTo>
                <a:cubicBezTo>
                  <a:pt x="3433467" y="604536"/>
                  <a:pt x="3435555" y="600060"/>
                  <a:pt x="3434461" y="592600"/>
                </a:cubicBezTo>
                <a:cubicBezTo>
                  <a:pt x="3434043" y="590085"/>
                  <a:pt x="3433377" y="587619"/>
                  <a:pt x="3432472" y="585241"/>
                </a:cubicBezTo>
                <a:cubicBezTo>
                  <a:pt x="3423869" y="560000"/>
                  <a:pt x="3413397" y="535435"/>
                  <a:pt x="3401144" y="511745"/>
                </a:cubicBezTo>
                <a:cubicBezTo>
                  <a:pt x="3399881" y="508125"/>
                  <a:pt x="3397643" y="504922"/>
                  <a:pt x="3394680" y="502496"/>
                </a:cubicBezTo>
                <a:cubicBezTo>
                  <a:pt x="3394282" y="500437"/>
                  <a:pt x="3393238" y="498557"/>
                  <a:pt x="3391695" y="497126"/>
                </a:cubicBezTo>
                <a:cubicBezTo>
                  <a:pt x="3390244" y="490889"/>
                  <a:pt x="3386743" y="485320"/>
                  <a:pt x="3381750" y="481312"/>
                </a:cubicBezTo>
                <a:cubicBezTo>
                  <a:pt x="3381571" y="480725"/>
                  <a:pt x="3381224" y="480208"/>
                  <a:pt x="3380756" y="479820"/>
                </a:cubicBezTo>
                <a:cubicBezTo>
                  <a:pt x="3380726" y="477970"/>
                  <a:pt x="3379592" y="476330"/>
                  <a:pt x="3377872" y="475644"/>
                </a:cubicBezTo>
                <a:cubicBezTo>
                  <a:pt x="3377693" y="475056"/>
                  <a:pt x="3377345" y="474539"/>
                  <a:pt x="3376877" y="474152"/>
                </a:cubicBezTo>
                <a:cubicBezTo>
                  <a:pt x="3376778" y="472341"/>
                  <a:pt x="3375604" y="470770"/>
                  <a:pt x="3373894" y="470173"/>
                </a:cubicBezTo>
                <a:cubicBezTo>
                  <a:pt x="3372890" y="467945"/>
                  <a:pt x="3371308" y="466026"/>
                  <a:pt x="3369319" y="464604"/>
                </a:cubicBezTo>
                <a:cubicBezTo>
                  <a:pt x="3368683" y="461611"/>
                  <a:pt x="3366703" y="459084"/>
                  <a:pt x="3363949" y="457741"/>
                </a:cubicBezTo>
                <a:cubicBezTo>
                  <a:pt x="3363043" y="455872"/>
                  <a:pt x="3361631" y="454281"/>
                  <a:pt x="3359870" y="453167"/>
                </a:cubicBezTo>
                <a:cubicBezTo>
                  <a:pt x="3359065" y="450571"/>
                  <a:pt x="3357235" y="448413"/>
                  <a:pt x="3354799" y="447199"/>
                </a:cubicBezTo>
                <a:cubicBezTo>
                  <a:pt x="3347847" y="437612"/>
                  <a:pt x="3339423" y="429188"/>
                  <a:pt x="3329836" y="422236"/>
                </a:cubicBezTo>
                <a:cubicBezTo>
                  <a:pt x="3329130" y="420556"/>
                  <a:pt x="3327638" y="419333"/>
                  <a:pt x="3325858" y="418955"/>
                </a:cubicBezTo>
                <a:cubicBezTo>
                  <a:pt x="3318499" y="411953"/>
                  <a:pt x="3310233" y="405966"/>
                  <a:pt x="3301292" y="401152"/>
                </a:cubicBezTo>
                <a:cubicBezTo>
                  <a:pt x="3300547" y="399512"/>
                  <a:pt x="3298916" y="398468"/>
                  <a:pt x="3297116" y="398468"/>
                </a:cubicBezTo>
                <a:cubicBezTo>
                  <a:pt x="3294549" y="396081"/>
                  <a:pt x="3291447" y="394340"/>
                  <a:pt x="3288065" y="393395"/>
                </a:cubicBezTo>
                <a:cubicBezTo>
                  <a:pt x="3279562" y="386701"/>
                  <a:pt x="3269924" y="381590"/>
                  <a:pt x="3259621" y="378278"/>
                </a:cubicBezTo>
                <a:cubicBezTo>
                  <a:pt x="3196827" y="353176"/>
                  <a:pt x="3128233" y="346284"/>
                  <a:pt x="3061709" y="358387"/>
                </a:cubicBezTo>
                <a:cubicBezTo>
                  <a:pt x="3047546" y="360665"/>
                  <a:pt x="3033633" y="364256"/>
                  <a:pt x="3020138" y="369128"/>
                </a:cubicBezTo>
                <a:cubicBezTo>
                  <a:pt x="3013771" y="371615"/>
                  <a:pt x="3010888" y="369625"/>
                  <a:pt x="3010192" y="362663"/>
                </a:cubicBezTo>
                <a:cubicBezTo>
                  <a:pt x="3010360" y="358854"/>
                  <a:pt x="3010022" y="355045"/>
                  <a:pt x="3009197" y="351326"/>
                </a:cubicBezTo>
                <a:cubicBezTo>
                  <a:pt x="3009993" y="348054"/>
                  <a:pt x="3009993" y="344653"/>
                  <a:pt x="3009197" y="341381"/>
                </a:cubicBezTo>
                <a:cubicBezTo>
                  <a:pt x="3011514" y="335453"/>
                  <a:pt x="3011962" y="328969"/>
                  <a:pt x="3010490" y="322783"/>
                </a:cubicBezTo>
                <a:cubicBezTo>
                  <a:pt x="3011266" y="320793"/>
                  <a:pt x="3011514" y="318635"/>
                  <a:pt x="3011186" y="316518"/>
                </a:cubicBezTo>
                <a:cubicBezTo>
                  <a:pt x="3013245" y="313245"/>
                  <a:pt x="3013692" y="309217"/>
                  <a:pt x="3012380" y="305577"/>
                </a:cubicBezTo>
                <a:lnTo>
                  <a:pt x="3013175" y="301301"/>
                </a:lnTo>
                <a:cubicBezTo>
                  <a:pt x="3014806" y="299272"/>
                  <a:pt x="3015154" y="296507"/>
                  <a:pt x="3014070" y="294140"/>
                </a:cubicBezTo>
                <a:lnTo>
                  <a:pt x="3015264" y="289863"/>
                </a:lnTo>
                <a:cubicBezTo>
                  <a:pt x="3017800" y="283937"/>
                  <a:pt x="3019470" y="277671"/>
                  <a:pt x="3020237" y="271266"/>
                </a:cubicBezTo>
                <a:cubicBezTo>
                  <a:pt x="3023657" y="266751"/>
                  <a:pt x="3027994" y="263022"/>
                  <a:pt x="3032967" y="260326"/>
                </a:cubicBezTo>
                <a:cubicBezTo>
                  <a:pt x="3039302" y="261221"/>
                  <a:pt x="3045756" y="260137"/>
                  <a:pt x="3051465" y="257242"/>
                </a:cubicBezTo>
                <a:lnTo>
                  <a:pt x="3055940" y="256646"/>
                </a:lnTo>
                <a:cubicBezTo>
                  <a:pt x="3059590" y="257820"/>
                  <a:pt x="3063579" y="257273"/>
                  <a:pt x="3066781" y="255154"/>
                </a:cubicBezTo>
                <a:lnTo>
                  <a:pt x="3071256" y="254657"/>
                </a:lnTo>
                <a:cubicBezTo>
                  <a:pt x="3075493" y="255990"/>
                  <a:pt x="3080098" y="255523"/>
                  <a:pt x="3083986" y="253364"/>
                </a:cubicBezTo>
                <a:lnTo>
                  <a:pt x="3088461" y="252867"/>
                </a:lnTo>
                <a:cubicBezTo>
                  <a:pt x="3095264" y="254389"/>
                  <a:pt x="3102365" y="253831"/>
                  <a:pt x="3108849" y="251276"/>
                </a:cubicBezTo>
                <a:close/>
                <a:moveTo>
                  <a:pt x="2204088" y="251276"/>
                </a:moveTo>
                <a:cubicBezTo>
                  <a:pt x="2206793" y="251971"/>
                  <a:pt x="2209637" y="251971"/>
                  <a:pt x="2212343" y="251276"/>
                </a:cubicBezTo>
                <a:cubicBezTo>
                  <a:pt x="2223044" y="253066"/>
                  <a:pt x="2233963" y="253066"/>
                  <a:pt x="2244666" y="251276"/>
                </a:cubicBezTo>
                <a:cubicBezTo>
                  <a:pt x="2247410" y="251971"/>
                  <a:pt x="2250275" y="251971"/>
                  <a:pt x="2253020" y="251276"/>
                </a:cubicBezTo>
                <a:cubicBezTo>
                  <a:pt x="2259355" y="253752"/>
                  <a:pt x="2266267" y="254299"/>
                  <a:pt x="2272911" y="252867"/>
                </a:cubicBezTo>
                <a:lnTo>
                  <a:pt x="2277386" y="252867"/>
                </a:lnTo>
                <a:cubicBezTo>
                  <a:pt x="2280568" y="255035"/>
                  <a:pt x="2284596" y="255562"/>
                  <a:pt x="2288226" y="254259"/>
                </a:cubicBezTo>
                <a:lnTo>
                  <a:pt x="2294591" y="254856"/>
                </a:lnTo>
                <a:cubicBezTo>
                  <a:pt x="2297167" y="256666"/>
                  <a:pt x="2300449" y="257143"/>
                  <a:pt x="2303442" y="256149"/>
                </a:cubicBezTo>
                <a:lnTo>
                  <a:pt x="2308017" y="256745"/>
                </a:lnTo>
                <a:cubicBezTo>
                  <a:pt x="2310563" y="258754"/>
                  <a:pt x="2313994" y="259213"/>
                  <a:pt x="2316968" y="257939"/>
                </a:cubicBezTo>
                <a:lnTo>
                  <a:pt x="2321443" y="258734"/>
                </a:lnTo>
                <a:cubicBezTo>
                  <a:pt x="2322746" y="260117"/>
                  <a:pt x="2324765" y="260554"/>
                  <a:pt x="2326515" y="259829"/>
                </a:cubicBezTo>
                <a:lnTo>
                  <a:pt x="2330693" y="261022"/>
                </a:lnTo>
                <a:cubicBezTo>
                  <a:pt x="2332900" y="262862"/>
                  <a:pt x="2335595" y="264035"/>
                  <a:pt x="2338450" y="264403"/>
                </a:cubicBezTo>
                <a:cubicBezTo>
                  <a:pt x="2349290" y="266691"/>
                  <a:pt x="2360031" y="269277"/>
                  <a:pt x="2370673" y="272559"/>
                </a:cubicBezTo>
                <a:cubicBezTo>
                  <a:pt x="2372483" y="273155"/>
                  <a:pt x="2374433" y="273155"/>
                  <a:pt x="2376242" y="272559"/>
                </a:cubicBezTo>
                <a:cubicBezTo>
                  <a:pt x="2378321" y="273851"/>
                  <a:pt x="2380668" y="274667"/>
                  <a:pt x="2383104" y="274946"/>
                </a:cubicBezTo>
                <a:cubicBezTo>
                  <a:pt x="2384079" y="276467"/>
                  <a:pt x="2385929" y="277194"/>
                  <a:pt x="2387680" y="276736"/>
                </a:cubicBezTo>
                <a:cubicBezTo>
                  <a:pt x="2398321" y="282405"/>
                  <a:pt x="2409559" y="286284"/>
                  <a:pt x="2419505" y="292350"/>
                </a:cubicBezTo>
                <a:cubicBezTo>
                  <a:pt x="2477038" y="326503"/>
                  <a:pt x="2526069" y="373256"/>
                  <a:pt x="2562917" y="429098"/>
                </a:cubicBezTo>
                <a:cubicBezTo>
                  <a:pt x="2605880" y="495912"/>
                  <a:pt x="2632146" y="572084"/>
                  <a:pt x="2639496" y="651179"/>
                </a:cubicBezTo>
                <a:cubicBezTo>
                  <a:pt x="2639625" y="651637"/>
                  <a:pt x="2639744" y="652085"/>
                  <a:pt x="2639834" y="652551"/>
                </a:cubicBezTo>
                <a:cubicBezTo>
                  <a:pt x="2641813" y="662070"/>
                  <a:pt x="2635687" y="671387"/>
                  <a:pt x="2626169" y="673358"/>
                </a:cubicBezTo>
                <a:cubicBezTo>
                  <a:pt x="2614036" y="678231"/>
                  <a:pt x="2601803" y="682805"/>
                  <a:pt x="2589470" y="686983"/>
                </a:cubicBezTo>
                <a:cubicBezTo>
                  <a:pt x="2554184" y="699175"/>
                  <a:pt x="2517815" y="707997"/>
                  <a:pt x="2480867" y="713338"/>
                </a:cubicBezTo>
                <a:cubicBezTo>
                  <a:pt x="2407043" y="723969"/>
                  <a:pt x="2331816" y="718917"/>
                  <a:pt x="2260080" y="698519"/>
                </a:cubicBezTo>
                <a:cubicBezTo>
                  <a:pt x="2256997" y="697623"/>
                  <a:pt x="2252323" y="696729"/>
                  <a:pt x="2250135" y="696132"/>
                </a:cubicBezTo>
                <a:cubicBezTo>
                  <a:pt x="2247947" y="695535"/>
                  <a:pt x="2245660" y="695436"/>
                  <a:pt x="2245163" y="692353"/>
                </a:cubicBezTo>
                <a:cubicBezTo>
                  <a:pt x="2244666" y="689269"/>
                  <a:pt x="2246952" y="687877"/>
                  <a:pt x="2249240" y="686585"/>
                </a:cubicBezTo>
                <a:lnTo>
                  <a:pt x="2250931" y="685690"/>
                </a:lnTo>
                <a:cubicBezTo>
                  <a:pt x="2276898" y="672005"/>
                  <a:pt x="2301453" y="655773"/>
                  <a:pt x="2324229" y="637256"/>
                </a:cubicBezTo>
                <a:cubicBezTo>
                  <a:pt x="2332623" y="628961"/>
                  <a:pt x="2341931" y="621651"/>
                  <a:pt x="2351975" y="615475"/>
                </a:cubicBezTo>
                <a:cubicBezTo>
                  <a:pt x="2354780" y="616947"/>
                  <a:pt x="2357993" y="617464"/>
                  <a:pt x="2361125" y="616967"/>
                </a:cubicBezTo>
                <a:cubicBezTo>
                  <a:pt x="2368136" y="618290"/>
                  <a:pt x="2375297" y="618627"/>
                  <a:pt x="2382409" y="617961"/>
                </a:cubicBezTo>
                <a:cubicBezTo>
                  <a:pt x="2393717" y="620051"/>
                  <a:pt x="2405313" y="620051"/>
                  <a:pt x="2416621" y="617961"/>
                </a:cubicBezTo>
                <a:cubicBezTo>
                  <a:pt x="2423722" y="618728"/>
                  <a:pt x="2430903" y="618389"/>
                  <a:pt x="2437904" y="616967"/>
                </a:cubicBezTo>
                <a:cubicBezTo>
                  <a:pt x="2442259" y="618240"/>
                  <a:pt x="2446924" y="617882"/>
                  <a:pt x="2451031" y="615972"/>
                </a:cubicBezTo>
                <a:cubicBezTo>
                  <a:pt x="2454970" y="616589"/>
                  <a:pt x="2458988" y="616251"/>
                  <a:pt x="2462767" y="614978"/>
                </a:cubicBezTo>
                <a:cubicBezTo>
                  <a:pt x="2465223" y="616033"/>
                  <a:pt x="2468049" y="615734"/>
                  <a:pt x="2470227" y="614183"/>
                </a:cubicBezTo>
                <a:cubicBezTo>
                  <a:pt x="2473577" y="614431"/>
                  <a:pt x="2476949" y="614063"/>
                  <a:pt x="2480172" y="613088"/>
                </a:cubicBezTo>
                <a:cubicBezTo>
                  <a:pt x="2482001" y="613874"/>
                  <a:pt x="2484110" y="613565"/>
                  <a:pt x="2485641" y="612293"/>
                </a:cubicBezTo>
                <a:lnTo>
                  <a:pt x="2489718" y="611497"/>
                </a:lnTo>
                <a:cubicBezTo>
                  <a:pt x="2500510" y="611934"/>
                  <a:pt x="2511281" y="610273"/>
                  <a:pt x="2521444" y="606624"/>
                </a:cubicBezTo>
                <a:cubicBezTo>
                  <a:pt x="2528705" y="604536"/>
                  <a:pt x="2530794" y="600060"/>
                  <a:pt x="2529700" y="592600"/>
                </a:cubicBezTo>
                <a:cubicBezTo>
                  <a:pt x="2529282" y="590085"/>
                  <a:pt x="2528616" y="587619"/>
                  <a:pt x="2527710" y="585241"/>
                </a:cubicBezTo>
                <a:cubicBezTo>
                  <a:pt x="2519108" y="560000"/>
                  <a:pt x="2508635" y="535435"/>
                  <a:pt x="2496382" y="511745"/>
                </a:cubicBezTo>
                <a:cubicBezTo>
                  <a:pt x="2495120" y="508125"/>
                  <a:pt x="2492881" y="504922"/>
                  <a:pt x="2489918" y="502496"/>
                </a:cubicBezTo>
                <a:cubicBezTo>
                  <a:pt x="2489520" y="500437"/>
                  <a:pt x="2488476" y="498557"/>
                  <a:pt x="2486934" y="497126"/>
                </a:cubicBezTo>
                <a:cubicBezTo>
                  <a:pt x="2485483" y="490889"/>
                  <a:pt x="2481982" y="485320"/>
                  <a:pt x="2476989" y="481312"/>
                </a:cubicBezTo>
                <a:cubicBezTo>
                  <a:pt x="2476810" y="480725"/>
                  <a:pt x="2476462" y="480208"/>
                  <a:pt x="2475995" y="479820"/>
                </a:cubicBezTo>
                <a:cubicBezTo>
                  <a:pt x="2475964" y="477970"/>
                  <a:pt x="2474830" y="476330"/>
                  <a:pt x="2473111" y="475644"/>
                </a:cubicBezTo>
                <a:cubicBezTo>
                  <a:pt x="2472931" y="475056"/>
                  <a:pt x="2472583" y="474539"/>
                  <a:pt x="2472115" y="474152"/>
                </a:cubicBezTo>
                <a:cubicBezTo>
                  <a:pt x="2472016" y="472341"/>
                  <a:pt x="2470843" y="470770"/>
                  <a:pt x="2469132" y="470173"/>
                </a:cubicBezTo>
                <a:cubicBezTo>
                  <a:pt x="2468128" y="467945"/>
                  <a:pt x="2466546" y="466026"/>
                  <a:pt x="2464557" y="464604"/>
                </a:cubicBezTo>
                <a:cubicBezTo>
                  <a:pt x="2463921" y="461611"/>
                  <a:pt x="2461942" y="459084"/>
                  <a:pt x="2459187" y="457741"/>
                </a:cubicBezTo>
                <a:cubicBezTo>
                  <a:pt x="2458282" y="455872"/>
                  <a:pt x="2456869" y="454281"/>
                  <a:pt x="2455109" y="453167"/>
                </a:cubicBezTo>
                <a:cubicBezTo>
                  <a:pt x="2454304" y="450571"/>
                  <a:pt x="2452473" y="448413"/>
                  <a:pt x="2450037" y="447199"/>
                </a:cubicBezTo>
                <a:cubicBezTo>
                  <a:pt x="2443086" y="437612"/>
                  <a:pt x="2434661" y="429188"/>
                  <a:pt x="2425074" y="422236"/>
                </a:cubicBezTo>
                <a:cubicBezTo>
                  <a:pt x="2424368" y="420556"/>
                  <a:pt x="2422876" y="419333"/>
                  <a:pt x="2421096" y="418955"/>
                </a:cubicBezTo>
                <a:cubicBezTo>
                  <a:pt x="2413737" y="411953"/>
                  <a:pt x="2405471" y="405966"/>
                  <a:pt x="2396531" y="401152"/>
                </a:cubicBezTo>
                <a:cubicBezTo>
                  <a:pt x="2395785" y="399512"/>
                  <a:pt x="2394154" y="398468"/>
                  <a:pt x="2392354" y="398468"/>
                </a:cubicBezTo>
                <a:cubicBezTo>
                  <a:pt x="2389788" y="396081"/>
                  <a:pt x="2386686" y="394340"/>
                  <a:pt x="2383304" y="393395"/>
                </a:cubicBezTo>
                <a:cubicBezTo>
                  <a:pt x="2374800" y="386701"/>
                  <a:pt x="2365163" y="381590"/>
                  <a:pt x="2354859" y="378278"/>
                </a:cubicBezTo>
                <a:cubicBezTo>
                  <a:pt x="2292065" y="353176"/>
                  <a:pt x="2223472" y="346284"/>
                  <a:pt x="2156947" y="358387"/>
                </a:cubicBezTo>
                <a:cubicBezTo>
                  <a:pt x="2142784" y="360665"/>
                  <a:pt x="2128871" y="364256"/>
                  <a:pt x="2115376" y="369128"/>
                </a:cubicBezTo>
                <a:cubicBezTo>
                  <a:pt x="2109010" y="371615"/>
                  <a:pt x="2106126" y="369625"/>
                  <a:pt x="2105430" y="362663"/>
                </a:cubicBezTo>
                <a:cubicBezTo>
                  <a:pt x="2105599" y="358854"/>
                  <a:pt x="2105260" y="355045"/>
                  <a:pt x="2104436" y="351326"/>
                </a:cubicBezTo>
                <a:cubicBezTo>
                  <a:pt x="2105231" y="348054"/>
                  <a:pt x="2105231" y="344653"/>
                  <a:pt x="2104436" y="341381"/>
                </a:cubicBezTo>
                <a:cubicBezTo>
                  <a:pt x="2106752" y="335453"/>
                  <a:pt x="2107200" y="328969"/>
                  <a:pt x="2105728" y="322783"/>
                </a:cubicBezTo>
                <a:cubicBezTo>
                  <a:pt x="2106504" y="320793"/>
                  <a:pt x="2106752" y="318635"/>
                  <a:pt x="2106424" y="316518"/>
                </a:cubicBezTo>
                <a:cubicBezTo>
                  <a:pt x="2108484" y="313245"/>
                  <a:pt x="2108930" y="309217"/>
                  <a:pt x="2107618" y="305577"/>
                </a:cubicBezTo>
                <a:lnTo>
                  <a:pt x="2108414" y="301301"/>
                </a:lnTo>
                <a:cubicBezTo>
                  <a:pt x="2110044" y="299272"/>
                  <a:pt x="2110392" y="296507"/>
                  <a:pt x="2109309" y="294140"/>
                </a:cubicBezTo>
                <a:lnTo>
                  <a:pt x="2110502" y="289863"/>
                </a:lnTo>
                <a:cubicBezTo>
                  <a:pt x="2113038" y="283937"/>
                  <a:pt x="2114709" y="277671"/>
                  <a:pt x="2115475" y="271266"/>
                </a:cubicBezTo>
                <a:cubicBezTo>
                  <a:pt x="2118896" y="266751"/>
                  <a:pt x="2123232" y="263022"/>
                  <a:pt x="2128205" y="260326"/>
                </a:cubicBezTo>
                <a:cubicBezTo>
                  <a:pt x="2134540" y="261221"/>
                  <a:pt x="2140995" y="260137"/>
                  <a:pt x="2146703" y="257242"/>
                </a:cubicBezTo>
                <a:lnTo>
                  <a:pt x="2151178" y="256646"/>
                </a:lnTo>
                <a:cubicBezTo>
                  <a:pt x="2154829" y="257820"/>
                  <a:pt x="2158817" y="257273"/>
                  <a:pt x="2162019" y="255154"/>
                </a:cubicBezTo>
                <a:lnTo>
                  <a:pt x="2166494" y="254657"/>
                </a:lnTo>
                <a:cubicBezTo>
                  <a:pt x="2170732" y="255990"/>
                  <a:pt x="2175336" y="255523"/>
                  <a:pt x="2179225" y="253364"/>
                </a:cubicBezTo>
                <a:lnTo>
                  <a:pt x="2183700" y="252867"/>
                </a:lnTo>
                <a:cubicBezTo>
                  <a:pt x="2190502" y="254389"/>
                  <a:pt x="2197603" y="253831"/>
                  <a:pt x="2204088" y="251276"/>
                </a:cubicBezTo>
                <a:close/>
                <a:moveTo>
                  <a:pt x="1299325" y="251276"/>
                </a:moveTo>
                <a:cubicBezTo>
                  <a:pt x="1302031" y="251971"/>
                  <a:pt x="1304875" y="251971"/>
                  <a:pt x="1307581" y="251276"/>
                </a:cubicBezTo>
                <a:cubicBezTo>
                  <a:pt x="1318282" y="253066"/>
                  <a:pt x="1329201" y="253066"/>
                  <a:pt x="1339904" y="251276"/>
                </a:cubicBezTo>
                <a:cubicBezTo>
                  <a:pt x="1342648" y="251971"/>
                  <a:pt x="1345513" y="251971"/>
                  <a:pt x="1348258" y="251276"/>
                </a:cubicBezTo>
                <a:cubicBezTo>
                  <a:pt x="1354593" y="253752"/>
                  <a:pt x="1361505" y="254299"/>
                  <a:pt x="1368148" y="252867"/>
                </a:cubicBezTo>
                <a:lnTo>
                  <a:pt x="1372624" y="252867"/>
                </a:lnTo>
                <a:cubicBezTo>
                  <a:pt x="1375806" y="255035"/>
                  <a:pt x="1379834" y="255562"/>
                  <a:pt x="1383464" y="254259"/>
                </a:cubicBezTo>
                <a:lnTo>
                  <a:pt x="1389829" y="254856"/>
                </a:lnTo>
                <a:cubicBezTo>
                  <a:pt x="1392405" y="256666"/>
                  <a:pt x="1395686" y="257143"/>
                  <a:pt x="1398680" y="256149"/>
                </a:cubicBezTo>
                <a:lnTo>
                  <a:pt x="1403255" y="256745"/>
                </a:lnTo>
                <a:cubicBezTo>
                  <a:pt x="1405801" y="258754"/>
                  <a:pt x="1409232" y="259213"/>
                  <a:pt x="1412206" y="257939"/>
                </a:cubicBezTo>
                <a:lnTo>
                  <a:pt x="1416681" y="258734"/>
                </a:lnTo>
                <a:cubicBezTo>
                  <a:pt x="1417984" y="260117"/>
                  <a:pt x="1420003" y="260554"/>
                  <a:pt x="1421753" y="259829"/>
                </a:cubicBezTo>
                <a:lnTo>
                  <a:pt x="1425931" y="261022"/>
                </a:lnTo>
                <a:cubicBezTo>
                  <a:pt x="1428138" y="262862"/>
                  <a:pt x="1430833" y="264035"/>
                  <a:pt x="1433688" y="264403"/>
                </a:cubicBezTo>
                <a:cubicBezTo>
                  <a:pt x="1444528" y="266691"/>
                  <a:pt x="1455269" y="269277"/>
                  <a:pt x="1465911" y="272559"/>
                </a:cubicBezTo>
                <a:cubicBezTo>
                  <a:pt x="1467721" y="273155"/>
                  <a:pt x="1469671" y="273155"/>
                  <a:pt x="1471480" y="272559"/>
                </a:cubicBezTo>
                <a:cubicBezTo>
                  <a:pt x="1473559" y="273851"/>
                  <a:pt x="1475906" y="274667"/>
                  <a:pt x="1478342" y="274946"/>
                </a:cubicBezTo>
                <a:cubicBezTo>
                  <a:pt x="1479317" y="276467"/>
                  <a:pt x="1481167" y="277194"/>
                  <a:pt x="1482918" y="276736"/>
                </a:cubicBezTo>
                <a:cubicBezTo>
                  <a:pt x="1493559" y="282405"/>
                  <a:pt x="1504797" y="286284"/>
                  <a:pt x="1514743" y="292350"/>
                </a:cubicBezTo>
                <a:cubicBezTo>
                  <a:pt x="1572277" y="326503"/>
                  <a:pt x="1621307" y="373256"/>
                  <a:pt x="1658156" y="429098"/>
                </a:cubicBezTo>
                <a:cubicBezTo>
                  <a:pt x="1701119" y="495912"/>
                  <a:pt x="1727385" y="572084"/>
                  <a:pt x="1734734" y="651179"/>
                </a:cubicBezTo>
                <a:cubicBezTo>
                  <a:pt x="1734864" y="651637"/>
                  <a:pt x="1734983" y="652085"/>
                  <a:pt x="1735073" y="652551"/>
                </a:cubicBezTo>
                <a:cubicBezTo>
                  <a:pt x="1737051" y="662070"/>
                  <a:pt x="1730925" y="671387"/>
                  <a:pt x="1721407" y="673358"/>
                </a:cubicBezTo>
                <a:cubicBezTo>
                  <a:pt x="1709274" y="678231"/>
                  <a:pt x="1697041" y="682805"/>
                  <a:pt x="1684709" y="686983"/>
                </a:cubicBezTo>
                <a:cubicBezTo>
                  <a:pt x="1649422" y="699175"/>
                  <a:pt x="1613053" y="707997"/>
                  <a:pt x="1576105" y="713338"/>
                </a:cubicBezTo>
                <a:cubicBezTo>
                  <a:pt x="1502281" y="723969"/>
                  <a:pt x="1427054" y="718917"/>
                  <a:pt x="1355318" y="698519"/>
                </a:cubicBezTo>
                <a:cubicBezTo>
                  <a:pt x="1352235" y="697623"/>
                  <a:pt x="1347561" y="696729"/>
                  <a:pt x="1345373" y="696132"/>
                </a:cubicBezTo>
                <a:cubicBezTo>
                  <a:pt x="1343185" y="695535"/>
                  <a:pt x="1340898" y="695436"/>
                  <a:pt x="1340401" y="692353"/>
                </a:cubicBezTo>
                <a:cubicBezTo>
                  <a:pt x="1339904" y="689269"/>
                  <a:pt x="1342190" y="687877"/>
                  <a:pt x="1344478" y="686585"/>
                </a:cubicBezTo>
                <a:lnTo>
                  <a:pt x="1346169" y="685690"/>
                </a:lnTo>
                <a:cubicBezTo>
                  <a:pt x="1372136" y="672005"/>
                  <a:pt x="1396691" y="655773"/>
                  <a:pt x="1419467" y="637256"/>
                </a:cubicBezTo>
                <a:cubicBezTo>
                  <a:pt x="1427860" y="628961"/>
                  <a:pt x="1437169" y="621651"/>
                  <a:pt x="1447213" y="615475"/>
                </a:cubicBezTo>
                <a:cubicBezTo>
                  <a:pt x="1450018" y="616947"/>
                  <a:pt x="1453231" y="617464"/>
                  <a:pt x="1456363" y="616967"/>
                </a:cubicBezTo>
                <a:cubicBezTo>
                  <a:pt x="1463374" y="618290"/>
                  <a:pt x="1470535" y="618627"/>
                  <a:pt x="1477647" y="617961"/>
                </a:cubicBezTo>
                <a:cubicBezTo>
                  <a:pt x="1488955" y="620051"/>
                  <a:pt x="1500551" y="620051"/>
                  <a:pt x="1511859" y="617961"/>
                </a:cubicBezTo>
                <a:cubicBezTo>
                  <a:pt x="1518960" y="618728"/>
                  <a:pt x="1526140" y="618389"/>
                  <a:pt x="1533141" y="616967"/>
                </a:cubicBezTo>
                <a:cubicBezTo>
                  <a:pt x="1537498" y="618240"/>
                  <a:pt x="1542162" y="617882"/>
                  <a:pt x="1546269" y="615972"/>
                </a:cubicBezTo>
                <a:cubicBezTo>
                  <a:pt x="1550208" y="616589"/>
                  <a:pt x="1554225" y="616251"/>
                  <a:pt x="1558006" y="614978"/>
                </a:cubicBezTo>
                <a:cubicBezTo>
                  <a:pt x="1560461" y="616033"/>
                  <a:pt x="1563286" y="615734"/>
                  <a:pt x="1565465" y="614183"/>
                </a:cubicBezTo>
                <a:cubicBezTo>
                  <a:pt x="1568815" y="614431"/>
                  <a:pt x="1572187" y="614063"/>
                  <a:pt x="1575410" y="613088"/>
                </a:cubicBezTo>
                <a:cubicBezTo>
                  <a:pt x="1577239" y="613874"/>
                  <a:pt x="1579348" y="613565"/>
                  <a:pt x="1580879" y="612293"/>
                </a:cubicBezTo>
                <a:lnTo>
                  <a:pt x="1584957" y="611497"/>
                </a:lnTo>
                <a:cubicBezTo>
                  <a:pt x="1595748" y="611934"/>
                  <a:pt x="1606519" y="610273"/>
                  <a:pt x="1616683" y="606624"/>
                </a:cubicBezTo>
                <a:cubicBezTo>
                  <a:pt x="1623943" y="604536"/>
                  <a:pt x="1626032" y="600060"/>
                  <a:pt x="1624937" y="592600"/>
                </a:cubicBezTo>
                <a:cubicBezTo>
                  <a:pt x="1624520" y="590085"/>
                  <a:pt x="1623854" y="587619"/>
                  <a:pt x="1622948" y="585241"/>
                </a:cubicBezTo>
                <a:cubicBezTo>
                  <a:pt x="1614346" y="560000"/>
                  <a:pt x="1603873" y="535435"/>
                  <a:pt x="1591620" y="511745"/>
                </a:cubicBezTo>
                <a:cubicBezTo>
                  <a:pt x="1590358" y="508125"/>
                  <a:pt x="1588119" y="504922"/>
                  <a:pt x="1585156" y="502496"/>
                </a:cubicBezTo>
                <a:cubicBezTo>
                  <a:pt x="1584758" y="500437"/>
                  <a:pt x="1583714" y="498557"/>
                  <a:pt x="1582172" y="497126"/>
                </a:cubicBezTo>
                <a:cubicBezTo>
                  <a:pt x="1580721" y="490889"/>
                  <a:pt x="1577219" y="485320"/>
                  <a:pt x="1572226" y="481312"/>
                </a:cubicBezTo>
                <a:cubicBezTo>
                  <a:pt x="1572048" y="480725"/>
                  <a:pt x="1571700" y="480208"/>
                  <a:pt x="1571232" y="479820"/>
                </a:cubicBezTo>
                <a:cubicBezTo>
                  <a:pt x="1571202" y="477970"/>
                  <a:pt x="1570068" y="476330"/>
                  <a:pt x="1568348" y="475644"/>
                </a:cubicBezTo>
                <a:cubicBezTo>
                  <a:pt x="1568169" y="475056"/>
                  <a:pt x="1567821" y="474539"/>
                  <a:pt x="1567354" y="474152"/>
                </a:cubicBezTo>
                <a:cubicBezTo>
                  <a:pt x="1567254" y="472341"/>
                  <a:pt x="1566081" y="470770"/>
                  <a:pt x="1564370" y="470173"/>
                </a:cubicBezTo>
                <a:cubicBezTo>
                  <a:pt x="1563366" y="467945"/>
                  <a:pt x="1561784" y="466026"/>
                  <a:pt x="1559795" y="464604"/>
                </a:cubicBezTo>
                <a:cubicBezTo>
                  <a:pt x="1559159" y="461611"/>
                  <a:pt x="1557179" y="459084"/>
                  <a:pt x="1554425" y="457741"/>
                </a:cubicBezTo>
                <a:cubicBezTo>
                  <a:pt x="1553520" y="455872"/>
                  <a:pt x="1552107" y="454281"/>
                  <a:pt x="1550347" y="453167"/>
                </a:cubicBezTo>
                <a:cubicBezTo>
                  <a:pt x="1549542" y="450571"/>
                  <a:pt x="1547711" y="448413"/>
                  <a:pt x="1545275" y="447199"/>
                </a:cubicBezTo>
                <a:cubicBezTo>
                  <a:pt x="1538323" y="437612"/>
                  <a:pt x="1529900" y="429188"/>
                  <a:pt x="1520312" y="422236"/>
                </a:cubicBezTo>
                <a:cubicBezTo>
                  <a:pt x="1519606" y="420556"/>
                  <a:pt x="1518114" y="419333"/>
                  <a:pt x="1516334" y="418955"/>
                </a:cubicBezTo>
                <a:cubicBezTo>
                  <a:pt x="1508975" y="411953"/>
                  <a:pt x="1500710" y="405966"/>
                  <a:pt x="1491769" y="401152"/>
                </a:cubicBezTo>
                <a:cubicBezTo>
                  <a:pt x="1491023" y="399512"/>
                  <a:pt x="1489392" y="398468"/>
                  <a:pt x="1487592" y="398468"/>
                </a:cubicBezTo>
                <a:cubicBezTo>
                  <a:pt x="1485026" y="396081"/>
                  <a:pt x="1481924" y="394340"/>
                  <a:pt x="1478542" y="393395"/>
                </a:cubicBezTo>
                <a:cubicBezTo>
                  <a:pt x="1470038" y="386701"/>
                  <a:pt x="1460401" y="381590"/>
                  <a:pt x="1450097" y="378278"/>
                </a:cubicBezTo>
                <a:cubicBezTo>
                  <a:pt x="1387303" y="353176"/>
                  <a:pt x="1318710" y="346284"/>
                  <a:pt x="1252185" y="358387"/>
                </a:cubicBezTo>
                <a:cubicBezTo>
                  <a:pt x="1238022" y="360665"/>
                  <a:pt x="1224109" y="364256"/>
                  <a:pt x="1210614" y="369128"/>
                </a:cubicBezTo>
                <a:cubicBezTo>
                  <a:pt x="1204248" y="371615"/>
                  <a:pt x="1201364" y="369625"/>
                  <a:pt x="1200668" y="362663"/>
                </a:cubicBezTo>
                <a:cubicBezTo>
                  <a:pt x="1200837" y="358854"/>
                  <a:pt x="1200498" y="355045"/>
                  <a:pt x="1199673" y="351326"/>
                </a:cubicBezTo>
                <a:cubicBezTo>
                  <a:pt x="1200469" y="348054"/>
                  <a:pt x="1200469" y="344653"/>
                  <a:pt x="1199673" y="341381"/>
                </a:cubicBezTo>
                <a:cubicBezTo>
                  <a:pt x="1201990" y="335453"/>
                  <a:pt x="1202438" y="328969"/>
                  <a:pt x="1200966" y="322783"/>
                </a:cubicBezTo>
                <a:cubicBezTo>
                  <a:pt x="1201742" y="320793"/>
                  <a:pt x="1201990" y="318635"/>
                  <a:pt x="1201663" y="316518"/>
                </a:cubicBezTo>
                <a:cubicBezTo>
                  <a:pt x="1203722" y="313245"/>
                  <a:pt x="1204168" y="309217"/>
                  <a:pt x="1202856" y="305577"/>
                </a:cubicBezTo>
                <a:lnTo>
                  <a:pt x="1203652" y="301301"/>
                </a:lnTo>
                <a:cubicBezTo>
                  <a:pt x="1205283" y="299272"/>
                  <a:pt x="1205630" y="296507"/>
                  <a:pt x="1204547" y="294140"/>
                </a:cubicBezTo>
                <a:lnTo>
                  <a:pt x="1205740" y="289863"/>
                </a:lnTo>
                <a:cubicBezTo>
                  <a:pt x="1208276" y="283937"/>
                  <a:pt x="1209947" y="277671"/>
                  <a:pt x="1210713" y="271266"/>
                </a:cubicBezTo>
                <a:cubicBezTo>
                  <a:pt x="1214134" y="266751"/>
                  <a:pt x="1218470" y="263022"/>
                  <a:pt x="1223443" y="260326"/>
                </a:cubicBezTo>
                <a:cubicBezTo>
                  <a:pt x="1229778" y="261221"/>
                  <a:pt x="1236233" y="260137"/>
                  <a:pt x="1241941" y="257242"/>
                </a:cubicBezTo>
                <a:lnTo>
                  <a:pt x="1246416" y="256646"/>
                </a:lnTo>
                <a:cubicBezTo>
                  <a:pt x="1250067" y="257820"/>
                  <a:pt x="1254055" y="257273"/>
                  <a:pt x="1257257" y="255154"/>
                </a:cubicBezTo>
                <a:lnTo>
                  <a:pt x="1261733" y="254657"/>
                </a:lnTo>
                <a:cubicBezTo>
                  <a:pt x="1265970" y="255990"/>
                  <a:pt x="1270574" y="255523"/>
                  <a:pt x="1274463" y="253364"/>
                </a:cubicBezTo>
                <a:lnTo>
                  <a:pt x="1278938" y="252867"/>
                </a:lnTo>
                <a:cubicBezTo>
                  <a:pt x="1285740" y="254389"/>
                  <a:pt x="1292841" y="253831"/>
                  <a:pt x="1299325" y="251276"/>
                </a:cubicBezTo>
                <a:close/>
                <a:moveTo>
                  <a:pt x="394564" y="251276"/>
                </a:moveTo>
                <a:cubicBezTo>
                  <a:pt x="397269" y="251971"/>
                  <a:pt x="400113" y="251971"/>
                  <a:pt x="402819" y="251276"/>
                </a:cubicBezTo>
                <a:cubicBezTo>
                  <a:pt x="413520" y="253066"/>
                  <a:pt x="424439" y="253066"/>
                  <a:pt x="435142" y="251276"/>
                </a:cubicBezTo>
                <a:cubicBezTo>
                  <a:pt x="437886" y="251971"/>
                  <a:pt x="440751" y="251971"/>
                  <a:pt x="443496" y="251276"/>
                </a:cubicBezTo>
                <a:cubicBezTo>
                  <a:pt x="449831" y="253752"/>
                  <a:pt x="456743" y="254299"/>
                  <a:pt x="463387" y="252867"/>
                </a:cubicBezTo>
                <a:lnTo>
                  <a:pt x="467862" y="252867"/>
                </a:lnTo>
                <a:cubicBezTo>
                  <a:pt x="471044" y="255035"/>
                  <a:pt x="475072" y="255562"/>
                  <a:pt x="478702" y="254259"/>
                </a:cubicBezTo>
                <a:lnTo>
                  <a:pt x="485067" y="254856"/>
                </a:lnTo>
                <a:cubicBezTo>
                  <a:pt x="487643" y="256666"/>
                  <a:pt x="490925" y="257143"/>
                  <a:pt x="493918" y="256149"/>
                </a:cubicBezTo>
                <a:lnTo>
                  <a:pt x="498494" y="256745"/>
                </a:lnTo>
                <a:cubicBezTo>
                  <a:pt x="501039" y="258754"/>
                  <a:pt x="504470" y="259213"/>
                  <a:pt x="507444" y="257939"/>
                </a:cubicBezTo>
                <a:lnTo>
                  <a:pt x="511919" y="258734"/>
                </a:lnTo>
                <a:cubicBezTo>
                  <a:pt x="513222" y="260117"/>
                  <a:pt x="515241" y="260554"/>
                  <a:pt x="516991" y="259829"/>
                </a:cubicBezTo>
                <a:lnTo>
                  <a:pt x="521169" y="261022"/>
                </a:lnTo>
                <a:cubicBezTo>
                  <a:pt x="523376" y="262862"/>
                  <a:pt x="526071" y="264035"/>
                  <a:pt x="528926" y="264403"/>
                </a:cubicBezTo>
                <a:cubicBezTo>
                  <a:pt x="539766" y="266691"/>
                  <a:pt x="550507" y="269277"/>
                  <a:pt x="561149" y="272559"/>
                </a:cubicBezTo>
                <a:cubicBezTo>
                  <a:pt x="562959" y="273155"/>
                  <a:pt x="564909" y="273155"/>
                  <a:pt x="566718" y="272559"/>
                </a:cubicBezTo>
                <a:cubicBezTo>
                  <a:pt x="568797" y="273851"/>
                  <a:pt x="571144" y="274667"/>
                  <a:pt x="573580" y="274946"/>
                </a:cubicBezTo>
                <a:cubicBezTo>
                  <a:pt x="574555" y="276467"/>
                  <a:pt x="576405" y="277194"/>
                  <a:pt x="578156" y="276736"/>
                </a:cubicBezTo>
                <a:cubicBezTo>
                  <a:pt x="588798" y="282405"/>
                  <a:pt x="600036" y="286284"/>
                  <a:pt x="609981" y="292350"/>
                </a:cubicBezTo>
                <a:cubicBezTo>
                  <a:pt x="667515" y="326503"/>
                  <a:pt x="716545" y="373256"/>
                  <a:pt x="753394" y="429098"/>
                </a:cubicBezTo>
                <a:cubicBezTo>
                  <a:pt x="796357" y="495912"/>
                  <a:pt x="822623" y="572084"/>
                  <a:pt x="829972" y="651179"/>
                </a:cubicBezTo>
                <a:cubicBezTo>
                  <a:pt x="830102" y="651637"/>
                  <a:pt x="830221" y="652085"/>
                  <a:pt x="830311" y="652551"/>
                </a:cubicBezTo>
                <a:cubicBezTo>
                  <a:pt x="832289" y="662070"/>
                  <a:pt x="826163" y="671387"/>
                  <a:pt x="816645" y="673358"/>
                </a:cubicBezTo>
                <a:cubicBezTo>
                  <a:pt x="804512" y="678231"/>
                  <a:pt x="792279" y="682805"/>
                  <a:pt x="779947" y="686983"/>
                </a:cubicBezTo>
                <a:cubicBezTo>
                  <a:pt x="744660" y="699175"/>
                  <a:pt x="708291" y="707997"/>
                  <a:pt x="671344" y="713338"/>
                </a:cubicBezTo>
                <a:cubicBezTo>
                  <a:pt x="597519" y="723969"/>
                  <a:pt x="522293" y="718917"/>
                  <a:pt x="450556" y="698519"/>
                </a:cubicBezTo>
                <a:cubicBezTo>
                  <a:pt x="447473" y="697623"/>
                  <a:pt x="442800" y="696729"/>
                  <a:pt x="440611" y="696132"/>
                </a:cubicBezTo>
                <a:cubicBezTo>
                  <a:pt x="438424" y="695535"/>
                  <a:pt x="436136" y="695436"/>
                  <a:pt x="435639" y="692353"/>
                </a:cubicBezTo>
                <a:cubicBezTo>
                  <a:pt x="435142" y="689269"/>
                  <a:pt x="437429" y="687877"/>
                  <a:pt x="439716" y="686585"/>
                </a:cubicBezTo>
                <a:lnTo>
                  <a:pt x="441407" y="685690"/>
                </a:lnTo>
                <a:cubicBezTo>
                  <a:pt x="467374" y="672005"/>
                  <a:pt x="491929" y="655773"/>
                  <a:pt x="514705" y="637256"/>
                </a:cubicBezTo>
                <a:cubicBezTo>
                  <a:pt x="523099" y="628961"/>
                  <a:pt x="532407" y="621651"/>
                  <a:pt x="542452" y="615475"/>
                </a:cubicBezTo>
                <a:cubicBezTo>
                  <a:pt x="545256" y="616947"/>
                  <a:pt x="548469" y="617464"/>
                  <a:pt x="551601" y="616967"/>
                </a:cubicBezTo>
                <a:cubicBezTo>
                  <a:pt x="558613" y="618290"/>
                  <a:pt x="565773" y="618627"/>
                  <a:pt x="572885" y="617961"/>
                </a:cubicBezTo>
                <a:cubicBezTo>
                  <a:pt x="584193" y="620051"/>
                  <a:pt x="595789" y="620051"/>
                  <a:pt x="607097" y="617961"/>
                </a:cubicBezTo>
                <a:cubicBezTo>
                  <a:pt x="614198" y="618728"/>
                  <a:pt x="621379" y="618389"/>
                  <a:pt x="628380" y="616967"/>
                </a:cubicBezTo>
                <a:cubicBezTo>
                  <a:pt x="632736" y="618240"/>
                  <a:pt x="637400" y="617882"/>
                  <a:pt x="641507" y="615972"/>
                </a:cubicBezTo>
                <a:cubicBezTo>
                  <a:pt x="645446" y="616589"/>
                  <a:pt x="649464" y="616251"/>
                  <a:pt x="653243" y="614978"/>
                </a:cubicBezTo>
                <a:cubicBezTo>
                  <a:pt x="655699" y="616033"/>
                  <a:pt x="658525" y="615734"/>
                  <a:pt x="660703" y="614183"/>
                </a:cubicBezTo>
                <a:cubicBezTo>
                  <a:pt x="664053" y="614431"/>
                  <a:pt x="667425" y="614063"/>
                  <a:pt x="670648" y="613088"/>
                </a:cubicBezTo>
                <a:cubicBezTo>
                  <a:pt x="672477" y="613874"/>
                  <a:pt x="674586" y="613565"/>
                  <a:pt x="676117" y="612293"/>
                </a:cubicBezTo>
                <a:lnTo>
                  <a:pt x="680195" y="611497"/>
                </a:lnTo>
                <a:cubicBezTo>
                  <a:pt x="690986" y="611934"/>
                  <a:pt x="701757" y="610273"/>
                  <a:pt x="711921" y="606624"/>
                </a:cubicBezTo>
                <a:cubicBezTo>
                  <a:pt x="719182" y="604536"/>
                  <a:pt x="721270" y="600060"/>
                  <a:pt x="720176" y="592600"/>
                </a:cubicBezTo>
                <a:cubicBezTo>
                  <a:pt x="719758" y="590085"/>
                  <a:pt x="719092" y="587619"/>
                  <a:pt x="718186" y="585241"/>
                </a:cubicBezTo>
                <a:cubicBezTo>
                  <a:pt x="709584" y="560000"/>
                  <a:pt x="699111" y="535435"/>
                  <a:pt x="686858" y="511745"/>
                </a:cubicBezTo>
                <a:cubicBezTo>
                  <a:pt x="685596" y="508125"/>
                  <a:pt x="683357" y="504922"/>
                  <a:pt x="680394" y="502496"/>
                </a:cubicBezTo>
                <a:cubicBezTo>
                  <a:pt x="679996" y="500437"/>
                  <a:pt x="678952" y="498557"/>
                  <a:pt x="677410" y="497126"/>
                </a:cubicBezTo>
                <a:cubicBezTo>
                  <a:pt x="675959" y="490889"/>
                  <a:pt x="672458" y="485320"/>
                  <a:pt x="667465" y="481312"/>
                </a:cubicBezTo>
                <a:cubicBezTo>
                  <a:pt x="667286" y="480725"/>
                  <a:pt x="666938" y="480208"/>
                  <a:pt x="666471" y="479820"/>
                </a:cubicBezTo>
                <a:cubicBezTo>
                  <a:pt x="666440" y="477970"/>
                  <a:pt x="665306" y="476330"/>
                  <a:pt x="663587" y="475644"/>
                </a:cubicBezTo>
                <a:cubicBezTo>
                  <a:pt x="663407" y="475056"/>
                  <a:pt x="663059" y="474539"/>
                  <a:pt x="662592" y="474152"/>
                </a:cubicBezTo>
                <a:cubicBezTo>
                  <a:pt x="662492" y="472341"/>
                  <a:pt x="661319" y="470770"/>
                  <a:pt x="659609" y="470173"/>
                </a:cubicBezTo>
                <a:cubicBezTo>
                  <a:pt x="658604" y="467945"/>
                  <a:pt x="657022" y="466026"/>
                  <a:pt x="655033" y="464604"/>
                </a:cubicBezTo>
                <a:cubicBezTo>
                  <a:pt x="654397" y="461611"/>
                  <a:pt x="652418" y="459084"/>
                  <a:pt x="649663" y="457741"/>
                </a:cubicBezTo>
                <a:cubicBezTo>
                  <a:pt x="648758" y="455872"/>
                  <a:pt x="647345" y="454281"/>
                  <a:pt x="645585" y="453167"/>
                </a:cubicBezTo>
                <a:cubicBezTo>
                  <a:pt x="644780" y="450571"/>
                  <a:pt x="642949" y="448413"/>
                  <a:pt x="640513" y="447199"/>
                </a:cubicBezTo>
                <a:cubicBezTo>
                  <a:pt x="633562" y="437612"/>
                  <a:pt x="625137" y="429188"/>
                  <a:pt x="615550" y="422236"/>
                </a:cubicBezTo>
                <a:cubicBezTo>
                  <a:pt x="614844" y="420556"/>
                  <a:pt x="613352" y="419333"/>
                  <a:pt x="611572" y="418955"/>
                </a:cubicBezTo>
                <a:cubicBezTo>
                  <a:pt x="604213" y="411953"/>
                  <a:pt x="595948" y="405966"/>
                  <a:pt x="587007" y="401152"/>
                </a:cubicBezTo>
                <a:cubicBezTo>
                  <a:pt x="586261" y="399512"/>
                  <a:pt x="584630" y="398468"/>
                  <a:pt x="582830" y="398468"/>
                </a:cubicBezTo>
                <a:cubicBezTo>
                  <a:pt x="580264" y="396081"/>
                  <a:pt x="577162" y="394340"/>
                  <a:pt x="573780" y="393395"/>
                </a:cubicBezTo>
                <a:cubicBezTo>
                  <a:pt x="565276" y="386701"/>
                  <a:pt x="555639" y="381590"/>
                  <a:pt x="545335" y="378278"/>
                </a:cubicBezTo>
                <a:cubicBezTo>
                  <a:pt x="482541" y="353176"/>
                  <a:pt x="413948" y="346284"/>
                  <a:pt x="347423" y="358387"/>
                </a:cubicBezTo>
                <a:cubicBezTo>
                  <a:pt x="333261" y="360665"/>
                  <a:pt x="319347" y="364256"/>
                  <a:pt x="305852" y="369128"/>
                </a:cubicBezTo>
                <a:cubicBezTo>
                  <a:pt x="299486" y="371615"/>
                  <a:pt x="296602" y="369625"/>
                  <a:pt x="295907" y="362663"/>
                </a:cubicBezTo>
                <a:cubicBezTo>
                  <a:pt x="296075" y="358854"/>
                  <a:pt x="295736" y="355045"/>
                  <a:pt x="294912" y="351326"/>
                </a:cubicBezTo>
                <a:cubicBezTo>
                  <a:pt x="295707" y="348054"/>
                  <a:pt x="295707" y="344653"/>
                  <a:pt x="294912" y="341381"/>
                </a:cubicBezTo>
                <a:cubicBezTo>
                  <a:pt x="297229" y="335453"/>
                  <a:pt x="297677" y="328969"/>
                  <a:pt x="296204" y="322783"/>
                </a:cubicBezTo>
                <a:cubicBezTo>
                  <a:pt x="296980" y="320793"/>
                  <a:pt x="297229" y="318635"/>
                  <a:pt x="296901" y="316518"/>
                </a:cubicBezTo>
                <a:cubicBezTo>
                  <a:pt x="298960" y="313245"/>
                  <a:pt x="299407" y="309217"/>
                  <a:pt x="298094" y="305577"/>
                </a:cubicBezTo>
                <a:lnTo>
                  <a:pt x="298890" y="301301"/>
                </a:lnTo>
                <a:cubicBezTo>
                  <a:pt x="300521" y="299272"/>
                  <a:pt x="300868" y="296507"/>
                  <a:pt x="299785" y="294140"/>
                </a:cubicBezTo>
                <a:lnTo>
                  <a:pt x="300978" y="289863"/>
                </a:lnTo>
                <a:cubicBezTo>
                  <a:pt x="303514" y="283937"/>
                  <a:pt x="305185" y="277671"/>
                  <a:pt x="305951" y="271266"/>
                </a:cubicBezTo>
                <a:cubicBezTo>
                  <a:pt x="309372" y="266751"/>
                  <a:pt x="313708" y="263022"/>
                  <a:pt x="318681" y="260326"/>
                </a:cubicBezTo>
                <a:cubicBezTo>
                  <a:pt x="325016" y="261221"/>
                  <a:pt x="331471" y="260137"/>
                  <a:pt x="337179" y="257242"/>
                </a:cubicBezTo>
                <a:lnTo>
                  <a:pt x="341654" y="256646"/>
                </a:lnTo>
                <a:cubicBezTo>
                  <a:pt x="345305" y="257820"/>
                  <a:pt x="349293" y="257273"/>
                  <a:pt x="352496" y="255154"/>
                </a:cubicBezTo>
                <a:lnTo>
                  <a:pt x="356971" y="254657"/>
                </a:lnTo>
                <a:cubicBezTo>
                  <a:pt x="361208" y="255990"/>
                  <a:pt x="365812" y="255523"/>
                  <a:pt x="369701" y="253364"/>
                </a:cubicBezTo>
                <a:lnTo>
                  <a:pt x="374176" y="252867"/>
                </a:lnTo>
                <a:cubicBezTo>
                  <a:pt x="380979" y="254389"/>
                  <a:pt x="388080" y="253831"/>
                  <a:pt x="394564" y="251276"/>
                </a:cubicBezTo>
                <a:close/>
                <a:moveTo>
                  <a:pt x="4945324" y="1049"/>
                </a:moveTo>
                <a:cubicBezTo>
                  <a:pt x="4945573" y="1408"/>
                  <a:pt x="4945980" y="1626"/>
                  <a:pt x="4946418" y="1647"/>
                </a:cubicBezTo>
                <a:cubicBezTo>
                  <a:pt x="4947264" y="3447"/>
                  <a:pt x="4949014" y="4660"/>
                  <a:pt x="4950993" y="4829"/>
                </a:cubicBezTo>
                <a:cubicBezTo>
                  <a:pt x="4951262" y="5207"/>
                  <a:pt x="4951640" y="5485"/>
                  <a:pt x="4952087" y="5624"/>
                </a:cubicBezTo>
                <a:cubicBezTo>
                  <a:pt x="4953051" y="7285"/>
                  <a:pt x="4954752" y="8399"/>
                  <a:pt x="4956662" y="8608"/>
                </a:cubicBezTo>
                <a:cubicBezTo>
                  <a:pt x="4961067" y="12616"/>
                  <a:pt x="4966021" y="15958"/>
                  <a:pt x="4971381" y="18553"/>
                </a:cubicBezTo>
                <a:cubicBezTo>
                  <a:pt x="4972267" y="20184"/>
                  <a:pt x="4973907" y="21268"/>
                  <a:pt x="4975757" y="21437"/>
                </a:cubicBezTo>
                <a:lnTo>
                  <a:pt x="5009969" y="48886"/>
                </a:lnTo>
                <a:cubicBezTo>
                  <a:pt x="5010615" y="50607"/>
                  <a:pt x="5012127" y="51860"/>
                  <a:pt x="5013947" y="52168"/>
                </a:cubicBezTo>
                <a:cubicBezTo>
                  <a:pt x="5018134" y="57201"/>
                  <a:pt x="5022987" y="61656"/>
                  <a:pt x="5028368" y="65396"/>
                </a:cubicBezTo>
                <a:cubicBezTo>
                  <a:pt x="5031869" y="71115"/>
                  <a:pt x="5036722" y="75898"/>
                  <a:pt x="5042491" y="79320"/>
                </a:cubicBezTo>
                <a:cubicBezTo>
                  <a:pt x="5047623" y="86321"/>
                  <a:pt x="5053569" y="92707"/>
                  <a:pt x="5060193" y="98316"/>
                </a:cubicBezTo>
                <a:cubicBezTo>
                  <a:pt x="5060392" y="100175"/>
                  <a:pt x="5061685" y="101747"/>
                  <a:pt x="5063475" y="102294"/>
                </a:cubicBezTo>
                <a:cubicBezTo>
                  <a:pt x="5064808" y="105327"/>
                  <a:pt x="5066936" y="107943"/>
                  <a:pt x="5069641" y="109852"/>
                </a:cubicBezTo>
                <a:cubicBezTo>
                  <a:pt x="5069960" y="111721"/>
                  <a:pt x="5071312" y="113264"/>
                  <a:pt x="5073122" y="113831"/>
                </a:cubicBezTo>
                <a:cubicBezTo>
                  <a:pt x="5074714" y="116216"/>
                  <a:pt x="5076106" y="118703"/>
                  <a:pt x="5077796" y="120991"/>
                </a:cubicBezTo>
                <a:cubicBezTo>
                  <a:pt x="5099179" y="148848"/>
                  <a:pt x="5117608" y="178842"/>
                  <a:pt x="5132795" y="210500"/>
                </a:cubicBezTo>
                <a:cubicBezTo>
                  <a:pt x="5139358" y="223925"/>
                  <a:pt x="5145027" y="237749"/>
                  <a:pt x="5151094" y="251374"/>
                </a:cubicBezTo>
                <a:cubicBezTo>
                  <a:pt x="5150666" y="254736"/>
                  <a:pt x="5151800" y="258108"/>
                  <a:pt x="5154176" y="260524"/>
                </a:cubicBezTo>
                <a:cubicBezTo>
                  <a:pt x="5154277" y="264035"/>
                  <a:pt x="5155271" y="267456"/>
                  <a:pt x="5157061" y="270469"/>
                </a:cubicBezTo>
                <a:cubicBezTo>
                  <a:pt x="5156514" y="271693"/>
                  <a:pt x="5156882" y="273144"/>
                  <a:pt x="5157956" y="273950"/>
                </a:cubicBezTo>
                <a:lnTo>
                  <a:pt x="5158950" y="278127"/>
                </a:lnTo>
                <a:cubicBezTo>
                  <a:pt x="5158374" y="279341"/>
                  <a:pt x="5158662" y="280793"/>
                  <a:pt x="5159647" y="281708"/>
                </a:cubicBezTo>
                <a:cubicBezTo>
                  <a:pt x="5159766" y="285815"/>
                  <a:pt x="5160851" y="289843"/>
                  <a:pt x="5162829" y="293443"/>
                </a:cubicBezTo>
                <a:lnTo>
                  <a:pt x="5157857" y="298018"/>
                </a:lnTo>
                <a:cubicBezTo>
                  <a:pt x="5134973" y="279887"/>
                  <a:pt x="5108001" y="267636"/>
                  <a:pt x="5079288" y="262315"/>
                </a:cubicBezTo>
                <a:cubicBezTo>
                  <a:pt x="5075648" y="259798"/>
                  <a:pt x="5071371" y="258356"/>
                  <a:pt x="5066956" y="258137"/>
                </a:cubicBezTo>
                <a:cubicBezTo>
                  <a:pt x="5061188" y="256844"/>
                  <a:pt x="5055320" y="255750"/>
                  <a:pt x="5049452" y="254557"/>
                </a:cubicBezTo>
                <a:cubicBezTo>
                  <a:pt x="5043097" y="249117"/>
                  <a:pt x="5038025" y="242314"/>
                  <a:pt x="5034634" y="234666"/>
                </a:cubicBezTo>
                <a:cubicBezTo>
                  <a:pt x="5018084" y="203746"/>
                  <a:pt x="4997040" y="175462"/>
                  <a:pt x="4972177" y="150727"/>
                </a:cubicBezTo>
                <a:cubicBezTo>
                  <a:pt x="4964121" y="142175"/>
                  <a:pt x="4955369" y="134119"/>
                  <a:pt x="4946915" y="126063"/>
                </a:cubicBezTo>
                <a:cubicBezTo>
                  <a:pt x="4938462" y="118007"/>
                  <a:pt x="4933191" y="118007"/>
                  <a:pt x="4924738" y="126063"/>
                </a:cubicBezTo>
                <a:cubicBezTo>
                  <a:pt x="4901475" y="147803"/>
                  <a:pt x="4879923" y="171304"/>
                  <a:pt x="4860292" y="196377"/>
                </a:cubicBezTo>
                <a:cubicBezTo>
                  <a:pt x="4839634" y="223169"/>
                  <a:pt x="4824587" y="253851"/>
                  <a:pt x="4816034" y="286581"/>
                </a:cubicBezTo>
                <a:cubicBezTo>
                  <a:pt x="4814274" y="292389"/>
                  <a:pt x="4813310" y="298417"/>
                  <a:pt x="4813150" y="304483"/>
                </a:cubicBezTo>
                <a:cubicBezTo>
                  <a:pt x="4812146" y="305448"/>
                  <a:pt x="4811937" y="306969"/>
                  <a:pt x="4812653" y="308163"/>
                </a:cubicBezTo>
                <a:cubicBezTo>
                  <a:pt x="4811111" y="313115"/>
                  <a:pt x="4810604" y="318326"/>
                  <a:pt x="4811161" y="323478"/>
                </a:cubicBezTo>
                <a:cubicBezTo>
                  <a:pt x="4809371" y="326512"/>
                  <a:pt x="4809192" y="330231"/>
                  <a:pt x="4810664" y="333423"/>
                </a:cubicBezTo>
                <a:cubicBezTo>
                  <a:pt x="4809769" y="336676"/>
                  <a:pt x="4809769" y="340117"/>
                  <a:pt x="4810664" y="343369"/>
                </a:cubicBezTo>
                <a:cubicBezTo>
                  <a:pt x="4808744" y="353553"/>
                  <a:pt x="4809600" y="364065"/>
                  <a:pt x="4813150" y="373802"/>
                </a:cubicBezTo>
                <a:cubicBezTo>
                  <a:pt x="4812972" y="376497"/>
                  <a:pt x="4813449" y="379193"/>
                  <a:pt x="4814543" y="381659"/>
                </a:cubicBezTo>
                <a:cubicBezTo>
                  <a:pt x="4813946" y="382853"/>
                  <a:pt x="4814185" y="384304"/>
                  <a:pt x="4815139" y="385239"/>
                </a:cubicBezTo>
                <a:cubicBezTo>
                  <a:pt x="4815438" y="387726"/>
                  <a:pt x="4816034" y="390311"/>
                  <a:pt x="4816034" y="392699"/>
                </a:cubicBezTo>
                <a:cubicBezTo>
                  <a:pt x="4823801" y="429874"/>
                  <a:pt x="4838471" y="465260"/>
                  <a:pt x="4859297" y="497025"/>
                </a:cubicBezTo>
                <a:cubicBezTo>
                  <a:pt x="4869391" y="513276"/>
                  <a:pt x="4881903" y="527895"/>
                  <a:pt x="4896393" y="540387"/>
                </a:cubicBezTo>
                <a:cubicBezTo>
                  <a:pt x="4897557" y="543559"/>
                  <a:pt x="4900262" y="545917"/>
                  <a:pt x="4903553" y="546652"/>
                </a:cubicBezTo>
                <a:lnTo>
                  <a:pt x="4907432" y="549935"/>
                </a:lnTo>
                <a:cubicBezTo>
                  <a:pt x="4908467" y="552252"/>
                  <a:pt x="4910525" y="553942"/>
                  <a:pt x="4913002" y="554509"/>
                </a:cubicBezTo>
                <a:lnTo>
                  <a:pt x="4917079" y="557593"/>
                </a:lnTo>
                <a:cubicBezTo>
                  <a:pt x="4918074" y="558786"/>
                  <a:pt x="4919068" y="560079"/>
                  <a:pt x="4920162" y="561173"/>
                </a:cubicBezTo>
                <a:cubicBezTo>
                  <a:pt x="4926925" y="567836"/>
                  <a:pt x="4926727" y="570621"/>
                  <a:pt x="4918272" y="575494"/>
                </a:cubicBezTo>
                <a:cubicBezTo>
                  <a:pt x="4904707" y="583192"/>
                  <a:pt x="4890456" y="589617"/>
                  <a:pt x="4875706" y="594689"/>
                </a:cubicBezTo>
                <a:cubicBezTo>
                  <a:pt x="4862877" y="599164"/>
                  <a:pt x="4849749" y="602844"/>
                  <a:pt x="4836720" y="607021"/>
                </a:cubicBezTo>
                <a:cubicBezTo>
                  <a:pt x="4827869" y="610532"/>
                  <a:pt x="4817765" y="607687"/>
                  <a:pt x="4812056" y="600060"/>
                </a:cubicBezTo>
                <a:lnTo>
                  <a:pt x="4793857" y="579273"/>
                </a:lnTo>
                <a:cubicBezTo>
                  <a:pt x="4790932" y="575127"/>
                  <a:pt x="4787332" y="571496"/>
                  <a:pt x="4783215" y="568533"/>
                </a:cubicBezTo>
                <a:cubicBezTo>
                  <a:pt x="4772872" y="553913"/>
                  <a:pt x="4762429" y="539392"/>
                  <a:pt x="4751986" y="524773"/>
                </a:cubicBezTo>
                <a:cubicBezTo>
                  <a:pt x="4751976" y="522824"/>
                  <a:pt x="4750912" y="521033"/>
                  <a:pt x="4749201" y="520099"/>
                </a:cubicBezTo>
                <a:cubicBezTo>
                  <a:pt x="4748297" y="516866"/>
                  <a:pt x="4746625" y="513892"/>
                  <a:pt x="4744328" y="511446"/>
                </a:cubicBezTo>
                <a:cubicBezTo>
                  <a:pt x="4744388" y="509457"/>
                  <a:pt x="4743363" y="507587"/>
                  <a:pt x="4741643" y="506573"/>
                </a:cubicBezTo>
                <a:cubicBezTo>
                  <a:pt x="4739923" y="501520"/>
                  <a:pt x="4737516" y="496737"/>
                  <a:pt x="4734482" y="492351"/>
                </a:cubicBezTo>
                <a:cubicBezTo>
                  <a:pt x="4730545" y="479362"/>
                  <a:pt x="4725690" y="466662"/>
                  <a:pt x="4719962" y="454359"/>
                </a:cubicBezTo>
                <a:lnTo>
                  <a:pt x="4719067" y="450382"/>
                </a:lnTo>
                <a:cubicBezTo>
                  <a:pt x="4719564" y="447556"/>
                  <a:pt x="4719365" y="444653"/>
                  <a:pt x="4718470" y="441928"/>
                </a:cubicBezTo>
                <a:cubicBezTo>
                  <a:pt x="4710454" y="402295"/>
                  <a:pt x="4706795" y="361918"/>
                  <a:pt x="4707530" y="321490"/>
                </a:cubicBezTo>
                <a:cubicBezTo>
                  <a:pt x="4708028" y="299232"/>
                  <a:pt x="4712125" y="277203"/>
                  <a:pt x="4719664" y="256248"/>
                </a:cubicBezTo>
                <a:cubicBezTo>
                  <a:pt x="4724189" y="246084"/>
                  <a:pt x="4727879" y="235582"/>
                  <a:pt x="4730703" y="224821"/>
                </a:cubicBezTo>
                <a:cubicBezTo>
                  <a:pt x="4731738" y="223588"/>
                  <a:pt x="4732363" y="222055"/>
                  <a:pt x="4732493" y="220445"/>
                </a:cubicBezTo>
                <a:cubicBezTo>
                  <a:pt x="4738660" y="211941"/>
                  <a:pt x="4743433" y="202503"/>
                  <a:pt x="4746616" y="192498"/>
                </a:cubicBezTo>
                <a:cubicBezTo>
                  <a:pt x="4748068" y="191205"/>
                  <a:pt x="4749023" y="189445"/>
                  <a:pt x="4749301" y="187525"/>
                </a:cubicBezTo>
                <a:cubicBezTo>
                  <a:pt x="4752921" y="184352"/>
                  <a:pt x="4755337" y="180036"/>
                  <a:pt x="4756163" y="175292"/>
                </a:cubicBezTo>
                <a:cubicBezTo>
                  <a:pt x="4756551" y="174954"/>
                  <a:pt x="4756830" y="174497"/>
                  <a:pt x="4756959" y="174000"/>
                </a:cubicBezTo>
                <a:cubicBezTo>
                  <a:pt x="4758599" y="173125"/>
                  <a:pt x="4759694" y="171473"/>
                  <a:pt x="4759843" y="169624"/>
                </a:cubicBezTo>
                <a:cubicBezTo>
                  <a:pt x="4761256" y="168251"/>
                  <a:pt x="4762220" y="166481"/>
                  <a:pt x="4762628" y="164551"/>
                </a:cubicBezTo>
                <a:cubicBezTo>
                  <a:pt x="4764388" y="163637"/>
                  <a:pt x="4765522" y="161856"/>
                  <a:pt x="4765612" y="159877"/>
                </a:cubicBezTo>
                <a:cubicBezTo>
                  <a:pt x="4768944" y="155998"/>
                  <a:pt x="4771788" y="151722"/>
                  <a:pt x="4774065" y="147147"/>
                </a:cubicBezTo>
                <a:cubicBezTo>
                  <a:pt x="4775786" y="146351"/>
                  <a:pt x="4776929" y="144670"/>
                  <a:pt x="4777048" y="142771"/>
                </a:cubicBezTo>
                <a:cubicBezTo>
                  <a:pt x="4781076" y="138296"/>
                  <a:pt x="4784617" y="133392"/>
                  <a:pt x="4787591" y="128152"/>
                </a:cubicBezTo>
                <a:cubicBezTo>
                  <a:pt x="4789311" y="127286"/>
                  <a:pt x="4790525" y="125665"/>
                  <a:pt x="4790872" y="123776"/>
                </a:cubicBezTo>
                <a:cubicBezTo>
                  <a:pt x="4795547" y="119389"/>
                  <a:pt x="4799535" y="114328"/>
                  <a:pt x="4802708" y="108758"/>
                </a:cubicBezTo>
                <a:cubicBezTo>
                  <a:pt x="4806159" y="107276"/>
                  <a:pt x="4808754" y="104312"/>
                  <a:pt x="4809769" y="100702"/>
                </a:cubicBezTo>
                <a:cubicBezTo>
                  <a:pt x="4814891" y="96127"/>
                  <a:pt x="4819555" y="91065"/>
                  <a:pt x="4823693" y="85586"/>
                </a:cubicBezTo>
                <a:cubicBezTo>
                  <a:pt x="4825482" y="85028"/>
                  <a:pt x="4826816" y="83546"/>
                  <a:pt x="4827174" y="81707"/>
                </a:cubicBezTo>
                <a:cubicBezTo>
                  <a:pt x="4830316" y="79668"/>
                  <a:pt x="4832992" y="76992"/>
                  <a:pt x="4835030" y="73850"/>
                </a:cubicBezTo>
                <a:cubicBezTo>
                  <a:pt x="4839973" y="71513"/>
                  <a:pt x="4844021" y="67643"/>
                  <a:pt x="4846566" y="62810"/>
                </a:cubicBezTo>
                <a:cubicBezTo>
                  <a:pt x="4851589" y="59568"/>
                  <a:pt x="4856085" y="55580"/>
                  <a:pt x="4859894" y="50975"/>
                </a:cubicBezTo>
                <a:cubicBezTo>
                  <a:pt x="4862121" y="50577"/>
                  <a:pt x="4863921" y="48966"/>
                  <a:pt x="4864567" y="46798"/>
                </a:cubicBezTo>
                <a:cubicBezTo>
                  <a:pt x="4873051" y="41079"/>
                  <a:pt x="4881067" y="34695"/>
                  <a:pt x="4888536" y="27703"/>
                </a:cubicBezTo>
                <a:cubicBezTo>
                  <a:pt x="4890416" y="27455"/>
                  <a:pt x="4892036" y="26251"/>
                  <a:pt x="4892812" y="24521"/>
                </a:cubicBezTo>
                <a:cubicBezTo>
                  <a:pt x="4896293" y="23108"/>
                  <a:pt x="4899377" y="20850"/>
                  <a:pt x="4901764" y="17956"/>
                </a:cubicBezTo>
                <a:cubicBezTo>
                  <a:pt x="4903663" y="17837"/>
                  <a:pt x="4905344" y="16694"/>
                  <a:pt x="4906140" y="14973"/>
                </a:cubicBezTo>
                <a:cubicBezTo>
                  <a:pt x="4909680" y="13690"/>
                  <a:pt x="4912852" y="11582"/>
                  <a:pt x="4915388" y="8807"/>
                </a:cubicBezTo>
                <a:cubicBezTo>
                  <a:pt x="4917368" y="8687"/>
                  <a:pt x="4919109" y="7454"/>
                  <a:pt x="4919864" y="5624"/>
                </a:cubicBezTo>
                <a:cubicBezTo>
                  <a:pt x="4921823" y="5256"/>
                  <a:pt x="4923593" y="4202"/>
                  <a:pt x="4924837" y="2641"/>
                </a:cubicBezTo>
                <a:cubicBezTo>
                  <a:pt x="4931281" y="-214"/>
                  <a:pt x="4938512" y="-771"/>
                  <a:pt x="4945324" y="1049"/>
                </a:cubicBezTo>
                <a:close/>
                <a:moveTo>
                  <a:pt x="4040563" y="1049"/>
                </a:moveTo>
                <a:cubicBezTo>
                  <a:pt x="4040813" y="1408"/>
                  <a:pt x="4041220" y="1626"/>
                  <a:pt x="4041658" y="1647"/>
                </a:cubicBezTo>
                <a:cubicBezTo>
                  <a:pt x="4042503" y="3447"/>
                  <a:pt x="4044253" y="4660"/>
                  <a:pt x="4046233" y="4829"/>
                </a:cubicBezTo>
                <a:cubicBezTo>
                  <a:pt x="4046501" y="5207"/>
                  <a:pt x="4046879" y="5485"/>
                  <a:pt x="4047326" y="5624"/>
                </a:cubicBezTo>
                <a:cubicBezTo>
                  <a:pt x="4048291" y="7285"/>
                  <a:pt x="4049992" y="8399"/>
                  <a:pt x="4051902" y="8608"/>
                </a:cubicBezTo>
                <a:cubicBezTo>
                  <a:pt x="4056307" y="12616"/>
                  <a:pt x="4061260" y="15958"/>
                  <a:pt x="4066621" y="18553"/>
                </a:cubicBezTo>
                <a:cubicBezTo>
                  <a:pt x="4067506" y="20184"/>
                  <a:pt x="4069147" y="21268"/>
                  <a:pt x="4070997" y="21437"/>
                </a:cubicBezTo>
                <a:lnTo>
                  <a:pt x="4105209" y="48886"/>
                </a:lnTo>
                <a:cubicBezTo>
                  <a:pt x="4105855" y="50607"/>
                  <a:pt x="4107367" y="51860"/>
                  <a:pt x="4109187" y="52168"/>
                </a:cubicBezTo>
                <a:cubicBezTo>
                  <a:pt x="4113374" y="57201"/>
                  <a:pt x="4118227" y="61656"/>
                  <a:pt x="4123607" y="65396"/>
                </a:cubicBezTo>
                <a:cubicBezTo>
                  <a:pt x="4127108" y="71115"/>
                  <a:pt x="4131962" y="75898"/>
                  <a:pt x="4137730" y="79320"/>
                </a:cubicBezTo>
                <a:cubicBezTo>
                  <a:pt x="4142862" y="86321"/>
                  <a:pt x="4148809" y="92707"/>
                  <a:pt x="4155433" y="98316"/>
                </a:cubicBezTo>
                <a:cubicBezTo>
                  <a:pt x="4155632" y="100175"/>
                  <a:pt x="4156925" y="101747"/>
                  <a:pt x="4158714" y="102294"/>
                </a:cubicBezTo>
                <a:cubicBezTo>
                  <a:pt x="4160048" y="105327"/>
                  <a:pt x="4162176" y="107943"/>
                  <a:pt x="4164881" y="109852"/>
                </a:cubicBezTo>
                <a:cubicBezTo>
                  <a:pt x="4165199" y="111721"/>
                  <a:pt x="4166552" y="113264"/>
                  <a:pt x="4168362" y="113831"/>
                </a:cubicBezTo>
                <a:cubicBezTo>
                  <a:pt x="4169953" y="116216"/>
                  <a:pt x="4171345" y="118703"/>
                  <a:pt x="4173036" y="120991"/>
                </a:cubicBezTo>
                <a:cubicBezTo>
                  <a:pt x="4194418" y="148848"/>
                  <a:pt x="4212847" y="178842"/>
                  <a:pt x="4228034" y="210500"/>
                </a:cubicBezTo>
                <a:cubicBezTo>
                  <a:pt x="4234598" y="223925"/>
                  <a:pt x="4240266" y="237749"/>
                  <a:pt x="4246334" y="251374"/>
                </a:cubicBezTo>
                <a:cubicBezTo>
                  <a:pt x="4245906" y="254736"/>
                  <a:pt x="4247040" y="258108"/>
                  <a:pt x="4249416" y="260524"/>
                </a:cubicBezTo>
                <a:cubicBezTo>
                  <a:pt x="4249516" y="264035"/>
                  <a:pt x="4250510" y="267456"/>
                  <a:pt x="4252301" y="270469"/>
                </a:cubicBezTo>
                <a:cubicBezTo>
                  <a:pt x="4251754" y="271693"/>
                  <a:pt x="4252121" y="273144"/>
                  <a:pt x="4253196" y="273950"/>
                </a:cubicBezTo>
                <a:lnTo>
                  <a:pt x="4254190" y="278127"/>
                </a:lnTo>
                <a:cubicBezTo>
                  <a:pt x="4253613" y="279341"/>
                  <a:pt x="4253902" y="280793"/>
                  <a:pt x="4254886" y="281708"/>
                </a:cubicBezTo>
                <a:cubicBezTo>
                  <a:pt x="4255005" y="285815"/>
                  <a:pt x="4256090" y="289843"/>
                  <a:pt x="4258069" y="293443"/>
                </a:cubicBezTo>
                <a:lnTo>
                  <a:pt x="4253097" y="298018"/>
                </a:lnTo>
                <a:cubicBezTo>
                  <a:pt x="4230212" y="279887"/>
                  <a:pt x="4203240" y="267636"/>
                  <a:pt x="4174528" y="262315"/>
                </a:cubicBezTo>
                <a:cubicBezTo>
                  <a:pt x="4170888" y="259798"/>
                  <a:pt x="4166611" y="258356"/>
                  <a:pt x="4162195" y="258137"/>
                </a:cubicBezTo>
                <a:cubicBezTo>
                  <a:pt x="4156428" y="256844"/>
                  <a:pt x="4150560" y="255750"/>
                  <a:pt x="4144692" y="254557"/>
                </a:cubicBezTo>
                <a:cubicBezTo>
                  <a:pt x="4138337" y="249117"/>
                  <a:pt x="4133265" y="242314"/>
                  <a:pt x="4129873" y="234666"/>
                </a:cubicBezTo>
                <a:cubicBezTo>
                  <a:pt x="4113324" y="203746"/>
                  <a:pt x="4092279" y="175462"/>
                  <a:pt x="4067416" y="150727"/>
                </a:cubicBezTo>
                <a:cubicBezTo>
                  <a:pt x="4059361" y="142175"/>
                  <a:pt x="4050609" y="134119"/>
                  <a:pt x="4042155" y="126063"/>
                </a:cubicBezTo>
                <a:cubicBezTo>
                  <a:pt x="4033701" y="118007"/>
                  <a:pt x="4028431" y="118007"/>
                  <a:pt x="4019977" y="126063"/>
                </a:cubicBezTo>
                <a:cubicBezTo>
                  <a:pt x="3996715" y="147803"/>
                  <a:pt x="3975163" y="171304"/>
                  <a:pt x="3955531" y="196377"/>
                </a:cubicBezTo>
                <a:cubicBezTo>
                  <a:pt x="3934874" y="223169"/>
                  <a:pt x="3919827" y="253851"/>
                  <a:pt x="3911274" y="286581"/>
                </a:cubicBezTo>
                <a:cubicBezTo>
                  <a:pt x="3909513" y="292389"/>
                  <a:pt x="3908549" y="298417"/>
                  <a:pt x="3908390" y="304483"/>
                </a:cubicBezTo>
                <a:cubicBezTo>
                  <a:pt x="3907385" y="305448"/>
                  <a:pt x="3907176" y="306969"/>
                  <a:pt x="3907893" y="308163"/>
                </a:cubicBezTo>
                <a:cubicBezTo>
                  <a:pt x="3906350" y="313115"/>
                  <a:pt x="3905844" y="318326"/>
                  <a:pt x="3906401" y="323478"/>
                </a:cubicBezTo>
                <a:cubicBezTo>
                  <a:pt x="3904611" y="326512"/>
                  <a:pt x="3904431" y="330231"/>
                  <a:pt x="3905904" y="333423"/>
                </a:cubicBezTo>
                <a:cubicBezTo>
                  <a:pt x="3905009" y="336676"/>
                  <a:pt x="3905009" y="340117"/>
                  <a:pt x="3905904" y="343369"/>
                </a:cubicBezTo>
                <a:cubicBezTo>
                  <a:pt x="3903983" y="353553"/>
                  <a:pt x="3904840" y="364065"/>
                  <a:pt x="3908390" y="373802"/>
                </a:cubicBezTo>
                <a:cubicBezTo>
                  <a:pt x="3908211" y="376497"/>
                  <a:pt x="3908688" y="379193"/>
                  <a:pt x="3909783" y="381659"/>
                </a:cubicBezTo>
                <a:cubicBezTo>
                  <a:pt x="3909185" y="382853"/>
                  <a:pt x="3909424" y="384304"/>
                  <a:pt x="3910379" y="385239"/>
                </a:cubicBezTo>
                <a:cubicBezTo>
                  <a:pt x="3910677" y="387726"/>
                  <a:pt x="3911274" y="390311"/>
                  <a:pt x="3911274" y="392699"/>
                </a:cubicBezTo>
                <a:cubicBezTo>
                  <a:pt x="3919041" y="429874"/>
                  <a:pt x="3933711" y="465260"/>
                  <a:pt x="3954536" y="497025"/>
                </a:cubicBezTo>
                <a:cubicBezTo>
                  <a:pt x="3964631" y="513276"/>
                  <a:pt x="3977143" y="527895"/>
                  <a:pt x="3991632" y="540387"/>
                </a:cubicBezTo>
                <a:cubicBezTo>
                  <a:pt x="3992796" y="543559"/>
                  <a:pt x="3995502" y="545917"/>
                  <a:pt x="3998793" y="546652"/>
                </a:cubicBezTo>
                <a:lnTo>
                  <a:pt x="4002672" y="549935"/>
                </a:lnTo>
                <a:cubicBezTo>
                  <a:pt x="4003707" y="552252"/>
                  <a:pt x="4005764" y="553942"/>
                  <a:pt x="4008241" y="554509"/>
                </a:cubicBezTo>
                <a:lnTo>
                  <a:pt x="4012319" y="557593"/>
                </a:lnTo>
                <a:cubicBezTo>
                  <a:pt x="4013314" y="558786"/>
                  <a:pt x="4014308" y="560079"/>
                  <a:pt x="4015402" y="561173"/>
                </a:cubicBezTo>
                <a:cubicBezTo>
                  <a:pt x="4022165" y="567836"/>
                  <a:pt x="4021966" y="570621"/>
                  <a:pt x="4013512" y="575494"/>
                </a:cubicBezTo>
                <a:cubicBezTo>
                  <a:pt x="3999947" y="583192"/>
                  <a:pt x="3985695" y="589617"/>
                  <a:pt x="3970946" y="594689"/>
                </a:cubicBezTo>
                <a:cubicBezTo>
                  <a:pt x="3958117" y="599164"/>
                  <a:pt x="3944989" y="602844"/>
                  <a:pt x="3931960" y="607021"/>
                </a:cubicBezTo>
                <a:cubicBezTo>
                  <a:pt x="3923109" y="610532"/>
                  <a:pt x="3913005" y="607687"/>
                  <a:pt x="3907295" y="600060"/>
                </a:cubicBezTo>
                <a:lnTo>
                  <a:pt x="3889096" y="579273"/>
                </a:lnTo>
                <a:cubicBezTo>
                  <a:pt x="3886172" y="575127"/>
                  <a:pt x="3882571" y="571496"/>
                  <a:pt x="3878454" y="568533"/>
                </a:cubicBezTo>
                <a:cubicBezTo>
                  <a:pt x="3868111" y="553913"/>
                  <a:pt x="3857669" y="539392"/>
                  <a:pt x="3847225" y="524773"/>
                </a:cubicBezTo>
                <a:cubicBezTo>
                  <a:pt x="3847216" y="522824"/>
                  <a:pt x="3846152" y="521033"/>
                  <a:pt x="3844441" y="520099"/>
                </a:cubicBezTo>
                <a:cubicBezTo>
                  <a:pt x="3843536" y="516866"/>
                  <a:pt x="3841865" y="513892"/>
                  <a:pt x="3839568" y="511446"/>
                </a:cubicBezTo>
                <a:cubicBezTo>
                  <a:pt x="3839627" y="509457"/>
                  <a:pt x="3838603" y="507587"/>
                  <a:pt x="3836882" y="506573"/>
                </a:cubicBezTo>
                <a:cubicBezTo>
                  <a:pt x="3835163" y="501520"/>
                  <a:pt x="3832756" y="496737"/>
                  <a:pt x="3829722" y="492351"/>
                </a:cubicBezTo>
                <a:cubicBezTo>
                  <a:pt x="3825784" y="479362"/>
                  <a:pt x="3820930" y="466662"/>
                  <a:pt x="3815202" y="454359"/>
                </a:cubicBezTo>
                <a:lnTo>
                  <a:pt x="3814307" y="450382"/>
                </a:lnTo>
                <a:cubicBezTo>
                  <a:pt x="3814804" y="447556"/>
                  <a:pt x="3814605" y="444653"/>
                  <a:pt x="3813710" y="441928"/>
                </a:cubicBezTo>
                <a:cubicBezTo>
                  <a:pt x="3805694" y="402295"/>
                  <a:pt x="3802034" y="361918"/>
                  <a:pt x="3802769" y="321490"/>
                </a:cubicBezTo>
                <a:cubicBezTo>
                  <a:pt x="3803267" y="299232"/>
                  <a:pt x="3807365" y="277203"/>
                  <a:pt x="3814903" y="256248"/>
                </a:cubicBezTo>
                <a:cubicBezTo>
                  <a:pt x="3819429" y="246084"/>
                  <a:pt x="3823118" y="235582"/>
                  <a:pt x="3825943" y="224821"/>
                </a:cubicBezTo>
                <a:cubicBezTo>
                  <a:pt x="3826978" y="223588"/>
                  <a:pt x="3827603" y="222055"/>
                  <a:pt x="3827732" y="220445"/>
                </a:cubicBezTo>
                <a:cubicBezTo>
                  <a:pt x="3833899" y="211941"/>
                  <a:pt x="3838673" y="202503"/>
                  <a:pt x="3841855" y="192498"/>
                </a:cubicBezTo>
                <a:cubicBezTo>
                  <a:pt x="3843308" y="191205"/>
                  <a:pt x="3844262" y="189445"/>
                  <a:pt x="3844541" y="187525"/>
                </a:cubicBezTo>
                <a:cubicBezTo>
                  <a:pt x="3848161" y="184352"/>
                  <a:pt x="3850577" y="180036"/>
                  <a:pt x="3851403" y="175292"/>
                </a:cubicBezTo>
                <a:cubicBezTo>
                  <a:pt x="3851790" y="174954"/>
                  <a:pt x="3852069" y="174497"/>
                  <a:pt x="3852199" y="174000"/>
                </a:cubicBezTo>
                <a:cubicBezTo>
                  <a:pt x="3853839" y="173125"/>
                  <a:pt x="3854933" y="171473"/>
                  <a:pt x="3855083" y="169624"/>
                </a:cubicBezTo>
                <a:cubicBezTo>
                  <a:pt x="3856495" y="168251"/>
                  <a:pt x="3857460" y="166481"/>
                  <a:pt x="3857867" y="164551"/>
                </a:cubicBezTo>
                <a:cubicBezTo>
                  <a:pt x="3859628" y="163637"/>
                  <a:pt x="3860762" y="161856"/>
                  <a:pt x="3860851" y="159877"/>
                </a:cubicBezTo>
                <a:cubicBezTo>
                  <a:pt x="3864183" y="155998"/>
                  <a:pt x="3867027" y="151722"/>
                  <a:pt x="3869305" y="147147"/>
                </a:cubicBezTo>
                <a:cubicBezTo>
                  <a:pt x="3871025" y="146351"/>
                  <a:pt x="3872169" y="144670"/>
                  <a:pt x="3872288" y="142771"/>
                </a:cubicBezTo>
                <a:cubicBezTo>
                  <a:pt x="3876316" y="138296"/>
                  <a:pt x="3879857" y="133392"/>
                  <a:pt x="3882830" y="128152"/>
                </a:cubicBezTo>
                <a:cubicBezTo>
                  <a:pt x="3884551" y="127286"/>
                  <a:pt x="3885764" y="125665"/>
                  <a:pt x="3886112" y="123776"/>
                </a:cubicBezTo>
                <a:cubicBezTo>
                  <a:pt x="3890787" y="119389"/>
                  <a:pt x="3894774" y="114328"/>
                  <a:pt x="3897947" y="108758"/>
                </a:cubicBezTo>
                <a:cubicBezTo>
                  <a:pt x="3901398" y="107276"/>
                  <a:pt x="3903994" y="104312"/>
                  <a:pt x="3905009" y="100702"/>
                </a:cubicBezTo>
                <a:cubicBezTo>
                  <a:pt x="3910130" y="96127"/>
                  <a:pt x="3914794" y="91065"/>
                  <a:pt x="3918932" y="85586"/>
                </a:cubicBezTo>
                <a:cubicBezTo>
                  <a:pt x="3920722" y="85028"/>
                  <a:pt x="3922055" y="83546"/>
                  <a:pt x="3922413" y="81707"/>
                </a:cubicBezTo>
                <a:cubicBezTo>
                  <a:pt x="3925555" y="79668"/>
                  <a:pt x="3928231" y="76992"/>
                  <a:pt x="3930269" y="73850"/>
                </a:cubicBezTo>
                <a:cubicBezTo>
                  <a:pt x="3935212" y="71513"/>
                  <a:pt x="3939261" y="67643"/>
                  <a:pt x="3941806" y="62810"/>
                </a:cubicBezTo>
                <a:cubicBezTo>
                  <a:pt x="3946828" y="59568"/>
                  <a:pt x="3951324" y="55580"/>
                  <a:pt x="3955133" y="50975"/>
                </a:cubicBezTo>
                <a:cubicBezTo>
                  <a:pt x="3957361" y="50577"/>
                  <a:pt x="3959161" y="48966"/>
                  <a:pt x="3959807" y="46798"/>
                </a:cubicBezTo>
                <a:cubicBezTo>
                  <a:pt x="3968291" y="41079"/>
                  <a:pt x="3976306" y="34695"/>
                  <a:pt x="3983776" y="27703"/>
                </a:cubicBezTo>
                <a:cubicBezTo>
                  <a:pt x="3985656" y="27455"/>
                  <a:pt x="3987276" y="26251"/>
                  <a:pt x="3988052" y="24521"/>
                </a:cubicBezTo>
                <a:cubicBezTo>
                  <a:pt x="3991533" y="23108"/>
                  <a:pt x="3994616" y="20850"/>
                  <a:pt x="3997003" y="17956"/>
                </a:cubicBezTo>
                <a:cubicBezTo>
                  <a:pt x="3998902" y="17837"/>
                  <a:pt x="4000584" y="16694"/>
                  <a:pt x="4001379" y="14973"/>
                </a:cubicBezTo>
                <a:cubicBezTo>
                  <a:pt x="4004920" y="13690"/>
                  <a:pt x="4008092" y="11582"/>
                  <a:pt x="4010628" y="8807"/>
                </a:cubicBezTo>
                <a:cubicBezTo>
                  <a:pt x="4012608" y="8687"/>
                  <a:pt x="4014348" y="7454"/>
                  <a:pt x="4015103" y="5624"/>
                </a:cubicBezTo>
                <a:cubicBezTo>
                  <a:pt x="4017063" y="5256"/>
                  <a:pt x="4018833" y="4202"/>
                  <a:pt x="4020076" y="2641"/>
                </a:cubicBezTo>
                <a:cubicBezTo>
                  <a:pt x="4026521" y="-214"/>
                  <a:pt x="4033751" y="-771"/>
                  <a:pt x="4040563" y="1049"/>
                </a:cubicBezTo>
                <a:close/>
                <a:moveTo>
                  <a:pt x="3135801" y="1049"/>
                </a:moveTo>
                <a:cubicBezTo>
                  <a:pt x="3136051" y="1408"/>
                  <a:pt x="3136458" y="1626"/>
                  <a:pt x="3136896" y="1647"/>
                </a:cubicBezTo>
                <a:cubicBezTo>
                  <a:pt x="3137741" y="3447"/>
                  <a:pt x="3139491" y="4660"/>
                  <a:pt x="3141471" y="4829"/>
                </a:cubicBezTo>
                <a:cubicBezTo>
                  <a:pt x="3141739" y="5207"/>
                  <a:pt x="3142117" y="5485"/>
                  <a:pt x="3142564" y="5624"/>
                </a:cubicBezTo>
                <a:cubicBezTo>
                  <a:pt x="3143529" y="7285"/>
                  <a:pt x="3145230" y="8399"/>
                  <a:pt x="3147140" y="8608"/>
                </a:cubicBezTo>
                <a:cubicBezTo>
                  <a:pt x="3151545" y="12616"/>
                  <a:pt x="3156498" y="15958"/>
                  <a:pt x="3161859" y="18553"/>
                </a:cubicBezTo>
                <a:cubicBezTo>
                  <a:pt x="3162744" y="20184"/>
                  <a:pt x="3164385" y="21268"/>
                  <a:pt x="3166235" y="21437"/>
                </a:cubicBezTo>
                <a:lnTo>
                  <a:pt x="3200447" y="48886"/>
                </a:lnTo>
                <a:cubicBezTo>
                  <a:pt x="3201093" y="50607"/>
                  <a:pt x="3202605" y="51860"/>
                  <a:pt x="3204425" y="52168"/>
                </a:cubicBezTo>
                <a:cubicBezTo>
                  <a:pt x="3208612" y="57201"/>
                  <a:pt x="3213465" y="61656"/>
                  <a:pt x="3218845" y="65396"/>
                </a:cubicBezTo>
                <a:cubicBezTo>
                  <a:pt x="3222346" y="71115"/>
                  <a:pt x="3227200" y="75898"/>
                  <a:pt x="3232968" y="79320"/>
                </a:cubicBezTo>
                <a:cubicBezTo>
                  <a:pt x="3238100" y="86321"/>
                  <a:pt x="3244047" y="92707"/>
                  <a:pt x="3250671" y="98316"/>
                </a:cubicBezTo>
                <a:cubicBezTo>
                  <a:pt x="3250870" y="100175"/>
                  <a:pt x="3252163" y="101747"/>
                  <a:pt x="3253952" y="102294"/>
                </a:cubicBezTo>
                <a:cubicBezTo>
                  <a:pt x="3255286" y="105327"/>
                  <a:pt x="3257414" y="107943"/>
                  <a:pt x="3260119" y="109852"/>
                </a:cubicBezTo>
                <a:cubicBezTo>
                  <a:pt x="3260437" y="111721"/>
                  <a:pt x="3261790" y="113264"/>
                  <a:pt x="3263600" y="113831"/>
                </a:cubicBezTo>
                <a:cubicBezTo>
                  <a:pt x="3265191" y="116216"/>
                  <a:pt x="3266583" y="118703"/>
                  <a:pt x="3268274" y="120991"/>
                </a:cubicBezTo>
                <a:cubicBezTo>
                  <a:pt x="3289656" y="148848"/>
                  <a:pt x="3308085" y="178842"/>
                  <a:pt x="3323272" y="210500"/>
                </a:cubicBezTo>
                <a:cubicBezTo>
                  <a:pt x="3329836" y="223925"/>
                  <a:pt x="3335504" y="237749"/>
                  <a:pt x="3341572" y="251374"/>
                </a:cubicBezTo>
                <a:cubicBezTo>
                  <a:pt x="3341144" y="254736"/>
                  <a:pt x="3342278" y="258108"/>
                  <a:pt x="3344654" y="260524"/>
                </a:cubicBezTo>
                <a:cubicBezTo>
                  <a:pt x="3344754" y="264035"/>
                  <a:pt x="3345748" y="267456"/>
                  <a:pt x="3347539" y="270469"/>
                </a:cubicBezTo>
                <a:cubicBezTo>
                  <a:pt x="3346992" y="271693"/>
                  <a:pt x="3347359" y="273144"/>
                  <a:pt x="3348434" y="273950"/>
                </a:cubicBezTo>
                <a:lnTo>
                  <a:pt x="3349428" y="278127"/>
                </a:lnTo>
                <a:cubicBezTo>
                  <a:pt x="3348851" y="279341"/>
                  <a:pt x="3349140" y="280793"/>
                  <a:pt x="3350124" y="281708"/>
                </a:cubicBezTo>
                <a:cubicBezTo>
                  <a:pt x="3350243" y="285815"/>
                  <a:pt x="3351328" y="289843"/>
                  <a:pt x="3353307" y="293443"/>
                </a:cubicBezTo>
                <a:lnTo>
                  <a:pt x="3348335" y="298018"/>
                </a:lnTo>
                <a:cubicBezTo>
                  <a:pt x="3325450" y="279887"/>
                  <a:pt x="3298478" y="267636"/>
                  <a:pt x="3269766" y="262315"/>
                </a:cubicBezTo>
                <a:cubicBezTo>
                  <a:pt x="3266126" y="259798"/>
                  <a:pt x="3261849" y="258356"/>
                  <a:pt x="3257433" y="258137"/>
                </a:cubicBezTo>
                <a:cubicBezTo>
                  <a:pt x="3251666" y="256844"/>
                  <a:pt x="3245798" y="255750"/>
                  <a:pt x="3239930" y="254557"/>
                </a:cubicBezTo>
                <a:cubicBezTo>
                  <a:pt x="3233575" y="249117"/>
                  <a:pt x="3228503" y="242314"/>
                  <a:pt x="3225111" y="234666"/>
                </a:cubicBezTo>
                <a:cubicBezTo>
                  <a:pt x="3208562" y="203746"/>
                  <a:pt x="3187517" y="175462"/>
                  <a:pt x="3162654" y="150727"/>
                </a:cubicBezTo>
                <a:cubicBezTo>
                  <a:pt x="3154599" y="142175"/>
                  <a:pt x="3145847" y="134119"/>
                  <a:pt x="3137393" y="126063"/>
                </a:cubicBezTo>
                <a:cubicBezTo>
                  <a:pt x="3128939" y="118007"/>
                  <a:pt x="3123669" y="118007"/>
                  <a:pt x="3115215" y="126063"/>
                </a:cubicBezTo>
                <a:cubicBezTo>
                  <a:pt x="3091953" y="147803"/>
                  <a:pt x="3070401" y="171304"/>
                  <a:pt x="3050769" y="196377"/>
                </a:cubicBezTo>
                <a:cubicBezTo>
                  <a:pt x="3030112" y="223169"/>
                  <a:pt x="3015065" y="253851"/>
                  <a:pt x="3006512" y="286581"/>
                </a:cubicBezTo>
                <a:cubicBezTo>
                  <a:pt x="3004751" y="292389"/>
                  <a:pt x="3003787" y="298417"/>
                  <a:pt x="3003628" y="304483"/>
                </a:cubicBezTo>
                <a:cubicBezTo>
                  <a:pt x="3002623" y="305448"/>
                  <a:pt x="3002414" y="306969"/>
                  <a:pt x="3003131" y="308163"/>
                </a:cubicBezTo>
                <a:cubicBezTo>
                  <a:pt x="3001588" y="313115"/>
                  <a:pt x="3001082" y="318326"/>
                  <a:pt x="3001639" y="323478"/>
                </a:cubicBezTo>
                <a:cubicBezTo>
                  <a:pt x="2999849" y="326512"/>
                  <a:pt x="2999669" y="330231"/>
                  <a:pt x="3001142" y="333423"/>
                </a:cubicBezTo>
                <a:cubicBezTo>
                  <a:pt x="3000247" y="336676"/>
                  <a:pt x="3000247" y="340117"/>
                  <a:pt x="3001142" y="343369"/>
                </a:cubicBezTo>
                <a:cubicBezTo>
                  <a:pt x="2999221" y="353553"/>
                  <a:pt x="3000078" y="364065"/>
                  <a:pt x="3003628" y="373802"/>
                </a:cubicBezTo>
                <a:cubicBezTo>
                  <a:pt x="3003449" y="376497"/>
                  <a:pt x="3003926" y="379193"/>
                  <a:pt x="3005021" y="381659"/>
                </a:cubicBezTo>
                <a:cubicBezTo>
                  <a:pt x="3004423" y="382853"/>
                  <a:pt x="3004662" y="384304"/>
                  <a:pt x="3005617" y="385239"/>
                </a:cubicBezTo>
                <a:cubicBezTo>
                  <a:pt x="3005915" y="387726"/>
                  <a:pt x="3006512" y="390311"/>
                  <a:pt x="3006512" y="392699"/>
                </a:cubicBezTo>
                <a:cubicBezTo>
                  <a:pt x="3014279" y="429874"/>
                  <a:pt x="3028949" y="465260"/>
                  <a:pt x="3049774" y="497025"/>
                </a:cubicBezTo>
                <a:cubicBezTo>
                  <a:pt x="3059869" y="513276"/>
                  <a:pt x="3072381" y="527895"/>
                  <a:pt x="3086870" y="540387"/>
                </a:cubicBezTo>
                <a:cubicBezTo>
                  <a:pt x="3088034" y="543559"/>
                  <a:pt x="3090740" y="545917"/>
                  <a:pt x="3094031" y="546652"/>
                </a:cubicBezTo>
                <a:lnTo>
                  <a:pt x="3097910" y="549935"/>
                </a:lnTo>
                <a:cubicBezTo>
                  <a:pt x="3098945" y="552252"/>
                  <a:pt x="3101002" y="553942"/>
                  <a:pt x="3103479" y="554509"/>
                </a:cubicBezTo>
                <a:lnTo>
                  <a:pt x="3107557" y="557593"/>
                </a:lnTo>
                <a:cubicBezTo>
                  <a:pt x="3108552" y="558786"/>
                  <a:pt x="3109546" y="560079"/>
                  <a:pt x="3110640" y="561173"/>
                </a:cubicBezTo>
                <a:cubicBezTo>
                  <a:pt x="3117403" y="567836"/>
                  <a:pt x="3117204" y="570621"/>
                  <a:pt x="3108750" y="575494"/>
                </a:cubicBezTo>
                <a:cubicBezTo>
                  <a:pt x="3095185" y="583192"/>
                  <a:pt x="3080933" y="589617"/>
                  <a:pt x="3066184" y="594689"/>
                </a:cubicBezTo>
                <a:cubicBezTo>
                  <a:pt x="3053355" y="599164"/>
                  <a:pt x="3040227" y="602844"/>
                  <a:pt x="3027198" y="607021"/>
                </a:cubicBezTo>
                <a:cubicBezTo>
                  <a:pt x="3018347" y="610532"/>
                  <a:pt x="3008243" y="607687"/>
                  <a:pt x="3002533" y="600060"/>
                </a:cubicBezTo>
                <a:lnTo>
                  <a:pt x="2984334" y="579273"/>
                </a:lnTo>
                <a:cubicBezTo>
                  <a:pt x="2981410" y="575127"/>
                  <a:pt x="2977809" y="571496"/>
                  <a:pt x="2973692" y="568533"/>
                </a:cubicBezTo>
                <a:cubicBezTo>
                  <a:pt x="2963349" y="553913"/>
                  <a:pt x="2952907" y="539392"/>
                  <a:pt x="2942463" y="524773"/>
                </a:cubicBezTo>
                <a:cubicBezTo>
                  <a:pt x="2942454" y="522824"/>
                  <a:pt x="2941390" y="521033"/>
                  <a:pt x="2939679" y="520099"/>
                </a:cubicBezTo>
                <a:cubicBezTo>
                  <a:pt x="2938774" y="516866"/>
                  <a:pt x="2937103" y="513892"/>
                  <a:pt x="2934806" y="511446"/>
                </a:cubicBezTo>
                <a:cubicBezTo>
                  <a:pt x="2934865" y="509457"/>
                  <a:pt x="2933841" y="507587"/>
                  <a:pt x="2932120" y="506573"/>
                </a:cubicBezTo>
                <a:cubicBezTo>
                  <a:pt x="2930401" y="501520"/>
                  <a:pt x="2927994" y="496737"/>
                  <a:pt x="2924960" y="492351"/>
                </a:cubicBezTo>
                <a:cubicBezTo>
                  <a:pt x="2921022" y="479362"/>
                  <a:pt x="2916168" y="466662"/>
                  <a:pt x="2910440" y="454359"/>
                </a:cubicBezTo>
                <a:lnTo>
                  <a:pt x="2909545" y="450382"/>
                </a:lnTo>
                <a:cubicBezTo>
                  <a:pt x="2910042" y="447556"/>
                  <a:pt x="2909843" y="444653"/>
                  <a:pt x="2908948" y="441928"/>
                </a:cubicBezTo>
                <a:cubicBezTo>
                  <a:pt x="2900932" y="402295"/>
                  <a:pt x="2897272" y="361918"/>
                  <a:pt x="2898007" y="321490"/>
                </a:cubicBezTo>
                <a:cubicBezTo>
                  <a:pt x="2898505" y="299232"/>
                  <a:pt x="2902603" y="277203"/>
                  <a:pt x="2910141" y="256248"/>
                </a:cubicBezTo>
                <a:cubicBezTo>
                  <a:pt x="2914667" y="246084"/>
                  <a:pt x="2918356" y="235582"/>
                  <a:pt x="2921181" y="224821"/>
                </a:cubicBezTo>
                <a:cubicBezTo>
                  <a:pt x="2922216" y="223588"/>
                  <a:pt x="2922841" y="222055"/>
                  <a:pt x="2922970" y="220445"/>
                </a:cubicBezTo>
                <a:cubicBezTo>
                  <a:pt x="2929137" y="211941"/>
                  <a:pt x="2933911" y="202503"/>
                  <a:pt x="2937093" y="192498"/>
                </a:cubicBezTo>
                <a:cubicBezTo>
                  <a:pt x="2938546" y="191205"/>
                  <a:pt x="2939500" y="189445"/>
                  <a:pt x="2939779" y="187525"/>
                </a:cubicBezTo>
                <a:cubicBezTo>
                  <a:pt x="2943399" y="184352"/>
                  <a:pt x="2945815" y="180036"/>
                  <a:pt x="2946641" y="175292"/>
                </a:cubicBezTo>
                <a:cubicBezTo>
                  <a:pt x="2947028" y="174954"/>
                  <a:pt x="2947307" y="174497"/>
                  <a:pt x="2947437" y="174000"/>
                </a:cubicBezTo>
                <a:cubicBezTo>
                  <a:pt x="2949077" y="173125"/>
                  <a:pt x="2950171" y="171473"/>
                  <a:pt x="2950321" y="169624"/>
                </a:cubicBezTo>
                <a:cubicBezTo>
                  <a:pt x="2951733" y="168251"/>
                  <a:pt x="2952698" y="166481"/>
                  <a:pt x="2953105" y="164551"/>
                </a:cubicBezTo>
                <a:cubicBezTo>
                  <a:pt x="2954866" y="163637"/>
                  <a:pt x="2956000" y="161856"/>
                  <a:pt x="2956089" y="159877"/>
                </a:cubicBezTo>
                <a:cubicBezTo>
                  <a:pt x="2959421" y="155998"/>
                  <a:pt x="2962265" y="151722"/>
                  <a:pt x="2964543" y="147147"/>
                </a:cubicBezTo>
                <a:cubicBezTo>
                  <a:pt x="2966263" y="146351"/>
                  <a:pt x="2967407" y="144670"/>
                  <a:pt x="2967526" y="142771"/>
                </a:cubicBezTo>
                <a:cubicBezTo>
                  <a:pt x="2971554" y="138296"/>
                  <a:pt x="2975095" y="133392"/>
                  <a:pt x="2978068" y="128152"/>
                </a:cubicBezTo>
                <a:cubicBezTo>
                  <a:pt x="2979789" y="127286"/>
                  <a:pt x="2981002" y="125665"/>
                  <a:pt x="2981350" y="123776"/>
                </a:cubicBezTo>
                <a:cubicBezTo>
                  <a:pt x="2986025" y="119389"/>
                  <a:pt x="2990012" y="114328"/>
                  <a:pt x="2993185" y="108758"/>
                </a:cubicBezTo>
                <a:cubicBezTo>
                  <a:pt x="2996636" y="107276"/>
                  <a:pt x="2999232" y="104312"/>
                  <a:pt x="3000247" y="100702"/>
                </a:cubicBezTo>
                <a:cubicBezTo>
                  <a:pt x="3005368" y="96127"/>
                  <a:pt x="3010032" y="91065"/>
                  <a:pt x="3014170" y="85586"/>
                </a:cubicBezTo>
                <a:cubicBezTo>
                  <a:pt x="3015960" y="85028"/>
                  <a:pt x="3017293" y="83546"/>
                  <a:pt x="3017651" y="81707"/>
                </a:cubicBezTo>
                <a:cubicBezTo>
                  <a:pt x="3020793" y="79668"/>
                  <a:pt x="3023469" y="76992"/>
                  <a:pt x="3025507" y="73850"/>
                </a:cubicBezTo>
                <a:cubicBezTo>
                  <a:pt x="3030450" y="71513"/>
                  <a:pt x="3034499" y="67643"/>
                  <a:pt x="3037044" y="62810"/>
                </a:cubicBezTo>
                <a:cubicBezTo>
                  <a:pt x="3042066" y="59568"/>
                  <a:pt x="3046562" y="55580"/>
                  <a:pt x="3050371" y="50975"/>
                </a:cubicBezTo>
                <a:cubicBezTo>
                  <a:pt x="3052599" y="50577"/>
                  <a:pt x="3054399" y="48966"/>
                  <a:pt x="3055045" y="46798"/>
                </a:cubicBezTo>
                <a:cubicBezTo>
                  <a:pt x="3063529" y="41079"/>
                  <a:pt x="3071544" y="34695"/>
                  <a:pt x="3079014" y="27703"/>
                </a:cubicBezTo>
                <a:cubicBezTo>
                  <a:pt x="3080894" y="27455"/>
                  <a:pt x="3082514" y="26251"/>
                  <a:pt x="3083290" y="24521"/>
                </a:cubicBezTo>
                <a:cubicBezTo>
                  <a:pt x="3086771" y="23108"/>
                  <a:pt x="3089854" y="20850"/>
                  <a:pt x="3092241" y="17956"/>
                </a:cubicBezTo>
                <a:cubicBezTo>
                  <a:pt x="3094140" y="17837"/>
                  <a:pt x="3095822" y="16694"/>
                  <a:pt x="3096617" y="14973"/>
                </a:cubicBezTo>
                <a:cubicBezTo>
                  <a:pt x="3100158" y="13690"/>
                  <a:pt x="3103330" y="11582"/>
                  <a:pt x="3105866" y="8807"/>
                </a:cubicBezTo>
                <a:cubicBezTo>
                  <a:pt x="3107846" y="8687"/>
                  <a:pt x="3109586" y="7454"/>
                  <a:pt x="3110341" y="5624"/>
                </a:cubicBezTo>
                <a:cubicBezTo>
                  <a:pt x="3112301" y="5256"/>
                  <a:pt x="3114071" y="4202"/>
                  <a:pt x="3115314" y="2641"/>
                </a:cubicBezTo>
                <a:cubicBezTo>
                  <a:pt x="3121759" y="-214"/>
                  <a:pt x="3128989" y="-771"/>
                  <a:pt x="3135801" y="1049"/>
                </a:cubicBezTo>
                <a:close/>
                <a:moveTo>
                  <a:pt x="2231040" y="1049"/>
                </a:moveTo>
                <a:cubicBezTo>
                  <a:pt x="2231289" y="1408"/>
                  <a:pt x="2231696" y="1626"/>
                  <a:pt x="2232134" y="1647"/>
                </a:cubicBezTo>
                <a:cubicBezTo>
                  <a:pt x="2232980" y="3447"/>
                  <a:pt x="2234730" y="4660"/>
                  <a:pt x="2236709" y="4829"/>
                </a:cubicBezTo>
                <a:cubicBezTo>
                  <a:pt x="2236978" y="5207"/>
                  <a:pt x="2237356" y="5485"/>
                  <a:pt x="2237803" y="5624"/>
                </a:cubicBezTo>
                <a:cubicBezTo>
                  <a:pt x="2238767" y="7285"/>
                  <a:pt x="2240468" y="8399"/>
                  <a:pt x="2242378" y="8608"/>
                </a:cubicBezTo>
                <a:cubicBezTo>
                  <a:pt x="2246783" y="12616"/>
                  <a:pt x="2251737" y="15958"/>
                  <a:pt x="2257097" y="18553"/>
                </a:cubicBezTo>
                <a:cubicBezTo>
                  <a:pt x="2257983" y="20184"/>
                  <a:pt x="2259623" y="21268"/>
                  <a:pt x="2261473" y="21437"/>
                </a:cubicBezTo>
                <a:lnTo>
                  <a:pt x="2295685" y="48886"/>
                </a:lnTo>
                <a:cubicBezTo>
                  <a:pt x="2296331" y="50607"/>
                  <a:pt x="2297843" y="51860"/>
                  <a:pt x="2299663" y="52168"/>
                </a:cubicBezTo>
                <a:cubicBezTo>
                  <a:pt x="2303850" y="57201"/>
                  <a:pt x="2308703" y="61656"/>
                  <a:pt x="2314084" y="65396"/>
                </a:cubicBezTo>
                <a:cubicBezTo>
                  <a:pt x="2317585" y="71115"/>
                  <a:pt x="2322438" y="75898"/>
                  <a:pt x="2328207" y="79320"/>
                </a:cubicBezTo>
                <a:cubicBezTo>
                  <a:pt x="2333339" y="86321"/>
                  <a:pt x="2339285" y="92707"/>
                  <a:pt x="2345909" y="98316"/>
                </a:cubicBezTo>
                <a:cubicBezTo>
                  <a:pt x="2346108" y="100175"/>
                  <a:pt x="2347401" y="101747"/>
                  <a:pt x="2349191" y="102294"/>
                </a:cubicBezTo>
                <a:cubicBezTo>
                  <a:pt x="2350524" y="105327"/>
                  <a:pt x="2352652" y="107943"/>
                  <a:pt x="2355357" y="109852"/>
                </a:cubicBezTo>
                <a:cubicBezTo>
                  <a:pt x="2355676" y="111721"/>
                  <a:pt x="2357028" y="113264"/>
                  <a:pt x="2358839" y="113831"/>
                </a:cubicBezTo>
                <a:cubicBezTo>
                  <a:pt x="2360430" y="116216"/>
                  <a:pt x="2361822" y="118703"/>
                  <a:pt x="2363512" y="120991"/>
                </a:cubicBezTo>
                <a:cubicBezTo>
                  <a:pt x="2384895" y="148848"/>
                  <a:pt x="2403324" y="178842"/>
                  <a:pt x="2418511" y="210500"/>
                </a:cubicBezTo>
                <a:cubicBezTo>
                  <a:pt x="2425074" y="223925"/>
                  <a:pt x="2430743" y="237749"/>
                  <a:pt x="2436810" y="251374"/>
                </a:cubicBezTo>
                <a:cubicBezTo>
                  <a:pt x="2436382" y="254736"/>
                  <a:pt x="2437516" y="258108"/>
                  <a:pt x="2439892" y="260524"/>
                </a:cubicBezTo>
                <a:cubicBezTo>
                  <a:pt x="2439993" y="264035"/>
                  <a:pt x="2440987" y="267456"/>
                  <a:pt x="2442778" y="270469"/>
                </a:cubicBezTo>
                <a:cubicBezTo>
                  <a:pt x="2442230" y="271693"/>
                  <a:pt x="2442598" y="273144"/>
                  <a:pt x="2443672" y="273950"/>
                </a:cubicBezTo>
                <a:lnTo>
                  <a:pt x="2444666" y="278127"/>
                </a:lnTo>
                <a:cubicBezTo>
                  <a:pt x="2444090" y="279341"/>
                  <a:pt x="2444378" y="280793"/>
                  <a:pt x="2445363" y="281708"/>
                </a:cubicBezTo>
                <a:cubicBezTo>
                  <a:pt x="2445482" y="285815"/>
                  <a:pt x="2446567" y="289843"/>
                  <a:pt x="2448545" y="293443"/>
                </a:cubicBezTo>
                <a:lnTo>
                  <a:pt x="2443573" y="298018"/>
                </a:lnTo>
                <a:cubicBezTo>
                  <a:pt x="2420689" y="279887"/>
                  <a:pt x="2393717" y="267636"/>
                  <a:pt x="2365004" y="262315"/>
                </a:cubicBezTo>
                <a:cubicBezTo>
                  <a:pt x="2361364" y="259798"/>
                  <a:pt x="2357088" y="258356"/>
                  <a:pt x="2352672" y="258137"/>
                </a:cubicBezTo>
                <a:cubicBezTo>
                  <a:pt x="2346904" y="256844"/>
                  <a:pt x="2341036" y="255750"/>
                  <a:pt x="2335168" y="254557"/>
                </a:cubicBezTo>
                <a:cubicBezTo>
                  <a:pt x="2328814" y="249117"/>
                  <a:pt x="2323741" y="242314"/>
                  <a:pt x="2320350" y="234666"/>
                </a:cubicBezTo>
                <a:cubicBezTo>
                  <a:pt x="2303800" y="203746"/>
                  <a:pt x="2282756" y="175462"/>
                  <a:pt x="2257893" y="150727"/>
                </a:cubicBezTo>
                <a:cubicBezTo>
                  <a:pt x="2249837" y="142175"/>
                  <a:pt x="2241085" y="134119"/>
                  <a:pt x="2232631" y="126063"/>
                </a:cubicBezTo>
                <a:cubicBezTo>
                  <a:pt x="2224178" y="118007"/>
                  <a:pt x="2218907" y="118007"/>
                  <a:pt x="2210454" y="126063"/>
                </a:cubicBezTo>
                <a:cubicBezTo>
                  <a:pt x="2187191" y="147803"/>
                  <a:pt x="2165639" y="171304"/>
                  <a:pt x="2146008" y="196377"/>
                </a:cubicBezTo>
                <a:cubicBezTo>
                  <a:pt x="2125350" y="223169"/>
                  <a:pt x="2110303" y="253851"/>
                  <a:pt x="2101750" y="286581"/>
                </a:cubicBezTo>
                <a:cubicBezTo>
                  <a:pt x="2099989" y="292389"/>
                  <a:pt x="2099026" y="298417"/>
                  <a:pt x="2098866" y="304483"/>
                </a:cubicBezTo>
                <a:cubicBezTo>
                  <a:pt x="2097862" y="305448"/>
                  <a:pt x="2097653" y="306969"/>
                  <a:pt x="2098369" y="308163"/>
                </a:cubicBezTo>
                <a:cubicBezTo>
                  <a:pt x="2096827" y="313115"/>
                  <a:pt x="2096321" y="318326"/>
                  <a:pt x="2096877" y="323478"/>
                </a:cubicBezTo>
                <a:cubicBezTo>
                  <a:pt x="2095087" y="326512"/>
                  <a:pt x="2094908" y="330231"/>
                  <a:pt x="2096380" y="333423"/>
                </a:cubicBezTo>
                <a:cubicBezTo>
                  <a:pt x="2095485" y="336676"/>
                  <a:pt x="2095485" y="340117"/>
                  <a:pt x="2096380" y="343369"/>
                </a:cubicBezTo>
                <a:cubicBezTo>
                  <a:pt x="2094460" y="353553"/>
                  <a:pt x="2095316" y="364065"/>
                  <a:pt x="2098866" y="373802"/>
                </a:cubicBezTo>
                <a:cubicBezTo>
                  <a:pt x="2098688" y="376497"/>
                  <a:pt x="2099165" y="379193"/>
                  <a:pt x="2100259" y="381659"/>
                </a:cubicBezTo>
                <a:cubicBezTo>
                  <a:pt x="2099662" y="382853"/>
                  <a:pt x="2099901" y="384304"/>
                  <a:pt x="2100855" y="385239"/>
                </a:cubicBezTo>
                <a:cubicBezTo>
                  <a:pt x="2101154" y="387726"/>
                  <a:pt x="2101750" y="390311"/>
                  <a:pt x="2101750" y="392699"/>
                </a:cubicBezTo>
                <a:cubicBezTo>
                  <a:pt x="2109517" y="429874"/>
                  <a:pt x="2124187" y="465260"/>
                  <a:pt x="2145013" y="497025"/>
                </a:cubicBezTo>
                <a:cubicBezTo>
                  <a:pt x="2155107" y="513276"/>
                  <a:pt x="2167619" y="527895"/>
                  <a:pt x="2182108" y="540387"/>
                </a:cubicBezTo>
                <a:cubicBezTo>
                  <a:pt x="2183273" y="543559"/>
                  <a:pt x="2185978" y="545917"/>
                  <a:pt x="2189269" y="546652"/>
                </a:cubicBezTo>
                <a:lnTo>
                  <a:pt x="2193148" y="549935"/>
                </a:lnTo>
                <a:cubicBezTo>
                  <a:pt x="2194183" y="552252"/>
                  <a:pt x="2196241" y="553942"/>
                  <a:pt x="2198717" y="554509"/>
                </a:cubicBezTo>
                <a:lnTo>
                  <a:pt x="2202795" y="557593"/>
                </a:lnTo>
                <a:cubicBezTo>
                  <a:pt x="2203790" y="558786"/>
                  <a:pt x="2204784" y="560079"/>
                  <a:pt x="2205878" y="561173"/>
                </a:cubicBezTo>
                <a:cubicBezTo>
                  <a:pt x="2212641" y="567836"/>
                  <a:pt x="2212443" y="570621"/>
                  <a:pt x="2203988" y="575494"/>
                </a:cubicBezTo>
                <a:cubicBezTo>
                  <a:pt x="2190423" y="583192"/>
                  <a:pt x="2176172" y="589617"/>
                  <a:pt x="2161422" y="594689"/>
                </a:cubicBezTo>
                <a:cubicBezTo>
                  <a:pt x="2148593" y="599164"/>
                  <a:pt x="2135465" y="602844"/>
                  <a:pt x="2122436" y="607021"/>
                </a:cubicBezTo>
                <a:cubicBezTo>
                  <a:pt x="2113585" y="610532"/>
                  <a:pt x="2103481" y="607687"/>
                  <a:pt x="2097772" y="600060"/>
                </a:cubicBezTo>
                <a:lnTo>
                  <a:pt x="2079573" y="579273"/>
                </a:lnTo>
                <a:cubicBezTo>
                  <a:pt x="2076648" y="575127"/>
                  <a:pt x="2073048" y="571496"/>
                  <a:pt x="2068931" y="568533"/>
                </a:cubicBezTo>
                <a:cubicBezTo>
                  <a:pt x="2058588" y="553913"/>
                  <a:pt x="2048145" y="539392"/>
                  <a:pt x="2037702" y="524773"/>
                </a:cubicBezTo>
                <a:cubicBezTo>
                  <a:pt x="2037692" y="522824"/>
                  <a:pt x="2036628" y="521033"/>
                  <a:pt x="2034917" y="520099"/>
                </a:cubicBezTo>
                <a:cubicBezTo>
                  <a:pt x="2034013" y="516866"/>
                  <a:pt x="2032341" y="513892"/>
                  <a:pt x="2030044" y="511446"/>
                </a:cubicBezTo>
                <a:cubicBezTo>
                  <a:pt x="2030104" y="509457"/>
                  <a:pt x="2029079" y="507587"/>
                  <a:pt x="2027359" y="506573"/>
                </a:cubicBezTo>
                <a:cubicBezTo>
                  <a:pt x="2025639" y="501520"/>
                  <a:pt x="2023232" y="496737"/>
                  <a:pt x="2020198" y="492351"/>
                </a:cubicBezTo>
                <a:cubicBezTo>
                  <a:pt x="2016260" y="479362"/>
                  <a:pt x="2011406" y="466662"/>
                  <a:pt x="2005678" y="454359"/>
                </a:cubicBezTo>
                <a:lnTo>
                  <a:pt x="2004783" y="450382"/>
                </a:lnTo>
                <a:cubicBezTo>
                  <a:pt x="2005280" y="447556"/>
                  <a:pt x="2005081" y="444653"/>
                  <a:pt x="2004186" y="441928"/>
                </a:cubicBezTo>
                <a:cubicBezTo>
                  <a:pt x="1996170" y="402295"/>
                  <a:pt x="1992511" y="361918"/>
                  <a:pt x="1993246" y="321490"/>
                </a:cubicBezTo>
                <a:cubicBezTo>
                  <a:pt x="1993744" y="299232"/>
                  <a:pt x="1997841" y="277203"/>
                  <a:pt x="2005380" y="256248"/>
                </a:cubicBezTo>
                <a:cubicBezTo>
                  <a:pt x="2009905" y="246084"/>
                  <a:pt x="2013595" y="235582"/>
                  <a:pt x="2016419" y="224821"/>
                </a:cubicBezTo>
                <a:cubicBezTo>
                  <a:pt x="2017454" y="223588"/>
                  <a:pt x="2018079" y="222055"/>
                  <a:pt x="2018209" y="220445"/>
                </a:cubicBezTo>
                <a:cubicBezTo>
                  <a:pt x="2024375" y="211941"/>
                  <a:pt x="2029149" y="202503"/>
                  <a:pt x="2032332" y="192498"/>
                </a:cubicBezTo>
                <a:cubicBezTo>
                  <a:pt x="2033784" y="191205"/>
                  <a:pt x="2034739" y="189445"/>
                  <a:pt x="2035017" y="187525"/>
                </a:cubicBezTo>
                <a:cubicBezTo>
                  <a:pt x="2038637" y="184352"/>
                  <a:pt x="2041054" y="180036"/>
                  <a:pt x="2041879" y="175292"/>
                </a:cubicBezTo>
                <a:cubicBezTo>
                  <a:pt x="2042267" y="174954"/>
                  <a:pt x="2042545" y="174497"/>
                  <a:pt x="2042675" y="174000"/>
                </a:cubicBezTo>
                <a:cubicBezTo>
                  <a:pt x="2044315" y="173125"/>
                  <a:pt x="2045410" y="171473"/>
                  <a:pt x="2045559" y="169624"/>
                </a:cubicBezTo>
                <a:cubicBezTo>
                  <a:pt x="2046972" y="168251"/>
                  <a:pt x="2047936" y="166481"/>
                  <a:pt x="2048344" y="164551"/>
                </a:cubicBezTo>
                <a:cubicBezTo>
                  <a:pt x="2050104" y="163637"/>
                  <a:pt x="2051238" y="161856"/>
                  <a:pt x="2051328" y="159877"/>
                </a:cubicBezTo>
                <a:cubicBezTo>
                  <a:pt x="2054659" y="155998"/>
                  <a:pt x="2057504" y="151722"/>
                  <a:pt x="2059781" y="147147"/>
                </a:cubicBezTo>
                <a:cubicBezTo>
                  <a:pt x="2061502" y="146351"/>
                  <a:pt x="2062645" y="144670"/>
                  <a:pt x="2062764" y="142771"/>
                </a:cubicBezTo>
                <a:cubicBezTo>
                  <a:pt x="2066792" y="138296"/>
                  <a:pt x="2070333" y="133392"/>
                  <a:pt x="2073307" y="128152"/>
                </a:cubicBezTo>
                <a:cubicBezTo>
                  <a:pt x="2075028" y="127286"/>
                  <a:pt x="2076241" y="125665"/>
                  <a:pt x="2076589" y="123776"/>
                </a:cubicBezTo>
                <a:cubicBezTo>
                  <a:pt x="2081263" y="119389"/>
                  <a:pt x="2085250" y="114328"/>
                  <a:pt x="2088424" y="108758"/>
                </a:cubicBezTo>
                <a:cubicBezTo>
                  <a:pt x="2091874" y="107276"/>
                  <a:pt x="2094470" y="104312"/>
                  <a:pt x="2095485" y="100702"/>
                </a:cubicBezTo>
                <a:cubicBezTo>
                  <a:pt x="2100607" y="96127"/>
                  <a:pt x="2105271" y="91065"/>
                  <a:pt x="2109409" y="85586"/>
                </a:cubicBezTo>
                <a:cubicBezTo>
                  <a:pt x="2111198" y="85028"/>
                  <a:pt x="2112532" y="83546"/>
                  <a:pt x="2112890" y="81707"/>
                </a:cubicBezTo>
                <a:cubicBezTo>
                  <a:pt x="2116032" y="79668"/>
                  <a:pt x="2118708" y="76992"/>
                  <a:pt x="2120746" y="73850"/>
                </a:cubicBezTo>
                <a:cubicBezTo>
                  <a:pt x="2125689" y="71513"/>
                  <a:pt x="2129737" y="67643"/>
                  <a:pt x="2132283" y="62810"/>
                </a:cubicBezTo>
                <a:cubicBezTo>
                  <a:pt x="2137305" y="59568"/>
                  <a:pt x="2141801" y="55580"/>
                  <a:pt x="2145610" y="50975"/>
                </a:cubicBezTo>
                <a:cubicBezTo>
                  <a:pt x="2147837" y="50577"/>
                  <a:pt x="2149637" y="48966"/>
                  <a:pt x="2150283" y="46798"/>
                </a:cubicBezTo>
                <a:cubicBezTo>
                  <a:pt x="2158767" y="41079"/>
                  <a:pt x="2166783" y="34695"/>
                  <a:pt x="2174253" y="27703"/>
                </a:cubicBezTo>
                <a:cubicBezTo>
                  <a:pt x="2176132" y="27455"/>
                  <a:pt x="2177752" y="26251"/>
                  <a:pt x="2178528" y="24521"/>
                </a:cubicBezTo>
                <a:cubicBezTo>
                  <a:pt x="2182009" y="23108"/>
                  <a:pt x="2185093" y="20850"/>
                  <a:pt x="2187479" y="17956"/>
                </a:cubicBezTo>
                <a:cubicBezTo>
                  <a:pt x="2189379" y="17837"/>
                  <a:pt x="2191060" y="16694"/>
                  <a:pt x="2191855" y="14973"/>
                </a:cubicBezTo>
                <a:cubicBezTo>
                  <a:pt x="2195396" y="13690"/>
                  <a:pt x="2198568" y="11582"/>
                  <a:pt x="2201105" y="8807"/>
                </a:cubicBezTo>
                <a:cubicBezTo>
                  <a:pt x="2203084" y="8687"/>
                  <a:pt x="2204825" y="7454"/>
                  <a:pt x="2205580" y="5624"/>
                </a:cubicBezTo>
                <a:cubicBezTo>
                  <a:pt x="2207540" y="5256"/>
                  <a:pt x="2209309" y="4202"/>
                  <a:pt x="2210553" y="2641"/>
                </a:cubicBezTo>
                <a:cubicBezTo>
                  <a:pt x="2216997" y="-214"/>
                  <a:pt x="2224228" y="-771"/>
                  <a:pt x="2231040" y="1049"/>
                </a:cubicBezTo>
                <a:close/>
                <a:moveTo>
                  <a:pt x="1326278" y="1049"/>
                </a:moveTo>
                <a:cubicBezTo>
                  <a:pt x="1326527" y="1408"/>
                  <a:pt x="1326934" y="1626"/>
                  <a:pt x="1327372" y="1647"/>
                </a:cubicBezTo>
                <a:cubicBezTo>
                  <a:pt x="1328218" y="3447"/>
                  <a:pt x="1329968" y="4660"/>
                  <a:pt x="1331947" y="4829"/>
                </a:cubicBezTo>
                <a:cubicBezTo>
                  <a:pt x="1332216" y="5207"/>
                  <a:pt x="1332594" y="5485"/>
                  <a:pt x="1333041" y="5624"/>
                </a:cubicBezTo>
                <a:cubicBezTo>
                  <a:pt x="1334005" y="7285"/>
                  <a:pt x="1335706" y="8399"/>
                  <a:pt x="1337616" y="8608"/>
                </a:cubicBezTo>
                <a:cubicBezTo>
                  <a:pt x="1342021" y="12616"/>
                  <a:pt x="1346975" y="15958"/>
                  <a:pt x="1352335" y="18553"/>
                </a:cubicBezTo>
                <a:cubicBezTo>
                  <a:pt x="1353221" y="20184"/>
                  <a:pt x="1354861" y="21268"/>
                  <a:pt x="1356711" y="21437"/>
                </a:cubicBezTo>
                <a:lnTo>
                  <a:pt x="1390923" y="48886"/>
                </a:lnTo>
                <a:cubicBezTo>
                  <a:pt x="1391569" y="50607"/>
                  <a:pt x="1393081" y="51860"/>
                  <a:pt x="1394901" y="52168"/>
                </a:cubicBezTo>
                <a:cubicBezTo>
                  <a:pt x="1399088" y="57201"/>
                  <a:pt x="1403941" y="61656"/>
                  <a:pt x="1409322" y="65396"/>
                </a:cubicBezTo>
                <a:cubicBezTo>
                  <a:pt x="1412823" y="71115"/>
                  <a:pt x="1417676" y="75898"/>
                  <a:pt x="1423445" y="79320"/>
                </a:cubicBezTo>
                <a:cubicBezTo>
                  <a:pt x="1428577" y="86321"/>
                  <a:pt x="1434523" y="92707"/>
                  <a:pt x="1441147" y="98316"/>
                </a:cubicBezTo>
                <a:cubicBezTo>
                  <a:pt x="1441346" y="100175"/>
                  <a:pt x="1442639" y="101747"/>
                  <a:pt x="1444429" y="102294"/>
                </a:cubicBezTo>
                <a:cubicBezTo>
                  <a:pt x="1445762" y="105327"/>
                  <a:pt x="1447890" y="107943"/>
                  <a:pt x="1450595" y="109852"/>
                </a:cubicBezTo>
                <a:cubicBezTo>
                  <a:pt x="1450914" y="111721"/>
                  <a:pt x="1452266" y="113264"/>
                  <a:pt x="1454076" y="113831"/>
                </a:cubicBezTo>
                <a:cubicBezTo>
                  <a:pt x="1455668" y="116216"/>
                  <a:pt x="1457060" y="118703"/>
                  <a:pt x="1458750" y="120991"/>
                </a:cubicBezTo>
                <a:cubicBezTo>
                  <a:pt x="1480133" y="148848"/>
                  <a:pt x="1498562" y="178842"/>
                  <a:pt x="1513749" y="210500"/>
                </a:cubicBezTo>
                <a:cubicBezTo>
                  <a:pt x="1520312" y="223925"/>
                  <a:pt x="1525981" y="237749"/>
                  <a:pt x="1532048" y="251374"/>
                </a:cubicBezTo>
                <a:cubicBezTo>
                  <a:pt x="1531620" y="254736"/>
                  <a:pt x="1532754" y="258108"/>
                  <a:pt x="1535131" y="260524"/>
                </a:cubicBezTo>
                <a:cubicBezTo>
                  <a:pt x="1535231" y="264035"/>
                  <a:pt x="1536225" y="267456"/>
                  <a:pt x="1538016" y="270469"/>
                </a:cubicBezTo>
                <a:cubicBezTo>
                  <a:pt x="1537468" y="271693"/>
                  <a:pt x="1537836" y="273144"/>
                  <a:pt x="1538910" y="273950"/>
                </a:cubicBezTo>
                <a:lnTo>
                  <a:pt x="1539904" y="278127"/>
                </a:lnTo>
                <a:cubicBezTo>
                  <a:pt x="1539328" y="279341"/>
                  <a:pt x="1539616" y="280793"/>
                  <a:pt x="1540601" y="281708"/>
                </a:cubicBezTo>
                <a:cubicBezTo>
                  <a:pt x="1540720" y="285815"/>
                  <a:pt x="1541804" y="289843"/>
                  <a:pt x="1543783" y="293443"/>
                </a:cubicBezTo>
                <a:lnTo>
                  <a:pt x="1538811" y="298018"/>
                </a:lnTo>
                <a:cubicBezTo>
                  <a:pt x="1515927" y="279887"/>
                  <a:pt x="1488955" y="267636"/>
                  <a:pt x="1460242" y="262315"/>
                </a:cubicBezTo>
                <a:cubicBezTo>
                  <a:pt x="1456602" y="259798"/>
                  <a:pt x="1452326" y="258356"/>
                  <a:pt x="1447910" y="258137"/>
                </a:cubicBezTo>
                <a:cubicBezTo>
                  <a:pt x="1442142" y="256844"/>
                  <a:pt x="1436274" y="255750"/>
                  <a:pt x="1430406" y="254557"/>
                </a:cubicBezTo>
                <a:cubicBezTo>
                  <a:pt x="1424051" y="249117"/>
                  <a:pt x="1418979" y="242314"/>
                  <a:pt x="1415588" y="234666"/>
                </a:cubicBezTo>
                <a:cubicBezTo>
                  <a:pt x="1399038" y="203746"/>
                  <a:pt x="1377994" y="175462"/>
                  <a:pt x="1353131" y="150727"/>
                </a:cubicBezTo>
                <a:cubicBezTo>
                  <a:pt x="1345075" y="142175"/>
                  <a:pt x="1336323" y="134119"/>
                  <a:pt x="1327869" y="126063"/>
                </a:cubicBezTo>
                <a:cubicBezTo>
                  <a:pt x="1319416" y="118007"/>
                  <a:pt x="1314145" y="118007"/>
                  <a:pt x="1305692" y="126063"/>
                </a:cubicBezTo>
                <a:cubicBezTo>
                  <a:pt x="1282429" y="147803"/>
                  <a:pt x="1260877" y="171304"/>
                  <a:pt x="1241246" y="196377"/>
                </a:cubicBezTo>
                <a:cubicBezTo>
                  <a:pt x="1220588" y="223169"/>
                  <a:pt x="1205541" y="253851"/>
                  <a:pt x="1196988" y="286581"/>
                </a:cubicBezTo>
                <a:cubicBezTo>
                  <a:pt x="1195228" y="292389"/>
                  <a:pt x="1194264" y="298417"/>
                  <a:pt x="1194104" y="304483"/>
                </a:cubicBezTo>
                <a:cubicBezTo>
                  <a:pt x="1193100" y="305448"/>
                  <a:pt x="1192891" y="306969"/>
                  <a:pt x="1193607" y="308163"/>
                </a:cubicBezTo>
                <a:cubicBezTo>
                  <a:pt x="1192065" y="313115"/>
                  <a:pt x="1191559" y="318326"/>
                  <a:pt x="1192115" y="323478"/>
                </a:cubicBezTo>
                <a:cubicBezTo>
                  <a:pt x="1190325" y="326512"/>
                  <a:pt x="1190146" y="330231"/>
                  <a:pt x="1191618" y="333423"/>
                </a:cubicBezTo>
                <a:cubicBezTo>
                  <a:pt x="1190723" y="336676"/>
                  <a:pt x="1190723" y="340117"/>
                  <a:pt x="1191618" y="343369"/>
                </a:cubicBezTo>
                <a:cubicBezTo>
                  <a:pt x="1189698" y="353553"/>
                  <a:pt x="1190554" y="364065"/>
                  <a:pt x="1194104" y="373802"/>
                </a:cubicBezTo>
                <a:cubicBezTo>
                  <a:pt x="1193926" y="376497"/>
                  <a:pt x="1194403" y="379193"/>
                  <a:pt x="1195497" y="381659"/>
                </a:cubicBezTo>
                <a:cubicBezTo>
                  <a:pt x="1194900" y="382853"/>
                  <a:pt x="1195139" y="384304"/>
                  <a:pt x="1196093" y="385239"/>
                </a:cubicBezTo>
                <a:cubicBezTo>
                  <a:pt x="1196392" y="387726"/>
                  <a:pt x="1196988" y="390311"/>
                  <a:pt x="1196988" y="392699"/>
                </a:cubicBezTo>
                <a:cubicBezTo>
                  <a:pt x="1204755" y="429874"/>
                  <a:pt x="1219425" y="465260"/>
                  <a:pt x="1240251" y="497025"/>
                </a:cubicBezTo>
                <a:cubicBezTo>
                  <a:pt x="1250345" y="513276"/>
                  <a:pt x="1262857" y="527895"/>
                  <a:pt x="1277346" y="540387"/>
                </a:cubicBezTo>
                <a:cubicBezTo>
                  <a:pt x="1278511" y="543559"/>
                  <a:pt x="1281216" y="545917"/>
                  <a:pt x="1284507" y="546652"/>
                </a:cubicBezTo>
                <a:lnTo>
                  <a:pt x="1288386" y="549935"/>
                </a:lnTo>
                <a:cubicBezTo>
                  <a:pt x="1289421" y="552252"/>
                  <a:pt x="1291479" y="553942"/>
                  <a:pt x="1293956" y="554509"/>
                </a:cubicBezTo>
                <a:lnTo>
                  <a:pt x="1298033" y="557593"/>
                </a:lnTo>
                <a:cubicBezTo>
                  <a:pt x="1299028" y="558786"/>
                  <a:pt x="1300022" y="560079"/>
                  <a:pt x="1301116" y="561173"/>
                </a:cubicBezTo>
                <a:cubicBezTo>
                  <a:pt x="1307879" y="567836"/>
                  <a:pt x="1307681" y="570621"/>
                  <a:pt x="1299226" y="575494"/>
                </a:cubicBezTo>
                <a:cubicBezTo>
                  <a:pt x="1285661" y="583192"/>
                  <a:pt x="1271410" y="589617"/>
                  <a:pt x="1256660" y="594689"/>
                </a:cubicBezTo>
                <a:cubicBezTo>
                  <a:pt x="1243831" y="599164"/>
                  <a:pt x="1230703" y="602844"/>
                  <a:pt x="1217674" y="607021"/>
                </a:cubicBezTo>
                <a:cubicBezTo>
                  <a:pt x="1208823" y="610532"/>
                  <a:pt x="1198719" y="607687"/>
                  <a:pt x="1193010" y="600060"/>
                </a:cubicBezTo>
                <a:lnTo>
                  <a:pt x="1174811" y="579273"/>
                </a:lnTo>
                <a:cubicBezTo>
                  <a:pt x="1171886" y="575127"/>
                  <a:pt x="1168286" y="571496"/>
                  <a:pt x="1164169" y="568533"/>
                </a:cubicBezTo>
                <a:cubicBezTo>
                  <a:pt x="1153826" y="553913"/>
                  <a:pt x="1143383" y="539392"/>
                  <a:pt x="1132940" y="524773"/>
                </a:cubicBezTo>
                <a:cubicBezTo>
                  <a:pt x="1132930" y="522824"/>
                  <a:pt x="1131866" y="521033"/>
                  <a:pt x="1130155" y="520099"/>
                </a:cubicBezTo>
                <a:cubicBezTo>
                  <a:pt x="1129251" y="516866"/>
                  <a:pt x="1127579" y="513892"/>
                  <a:pt x="1125282" y="511446"/>
                </a:cubicBezTo>
                <a:cubicBezTo>
                  <a:pt x="1125342" y="509457"/>
                  <a:pt x="1124317" y="507587"/>
                  <a:pt x="1122597" y="506573"/>
                </a:cubicBezTo>
                <a:cubicBezTo>
                  <a:pt x="1120877" y="501520"/>
                  <a:pt x="1118470" y="496737"/>
                  <a:pt x="1115436" y="492351"/>
                </a:cubicBezTo>
                <a:cubicBezTo>
                  <a:pt x="1111498" y="479362"/>
                  <a:pt x="1106644" y="466662"/>
                  <a:pt x="1100916" y="454359"/>
                </a:cubicBezTo>
                <a:lnTo>
                  <a:pt x="1100021" y="450382"/>
                </a:lnTo>
                <a:cubicBezTo>
                  <a:pt x="1100519" y="447556"/>
                  <a:pt x="1100319" y="444653"/>
                  <a:pt x="1099424" y="441928"/>
                </a:cubicBezTo>
                <a:cubicBezTo>
                  <a:pt x="1091408" y="402295"/>
                  <a:pt x="1087749" y="361918"/>
                  <a:pt x="1088484" y="321490"/>
                </a:cubicBezTo>
                <a:cubicBezTo>
                  <a:pt x="1088982" y="299232"/>
                  <a:pt x="1093079" y="277203"/>
                  <a:pt x="1100618" y="256248"/>
                </a:cubicBezTo>
                <a:cubicBezTo>
                  <a:pt x="1105143" y="246084"/>
                  <a:pt x="1108833" y="235582"/>
                  <a:pt x="1111657" y="224821"/>
                </a:cubicBezTo>
                <a:cubicBezTo>
                  <a:pt x="1112692" y="223588"/>
                  <a:pt x="1113317" y="222055"/>
                  <a:pt x="1113447" y="220445"/>
                </a:cubicBezTo>
                <a:cubicBezTo>
                  <a:pt x="1119614" y="211941"/>
                  <a:pt x="1124387" y="202503"/>
                  <a:pt x="1127570" y="192498"/>
                </a:cubicBezTo>
                <a:cubicBezTo>
                  <a:pt x="1129022" y="191205"/>
                  <a:pt x="1129977" y="189445"/>
                  <a:pt x="1130255" y="187525"/>
                </a:cubicBezTo>
                <a:cubicBezTo>
                  <a:pt x="1133875" y="184352"/>
                  <a:pt x="1136292" y="180036"/>
                  <a:pt x="1137117" y="175292"/>
                </a:cubicBezTo>
                <a:cubicBezTo>
                  <a:pt x="1137505" y="174954"/>
                  <a:pt x="1137783" y="174497"/>
                  <a:pt x="1137913" y="174000"/>
                </a:cubicBezTo>
                <a:cubicBezTo>
                  <a:pt x="1139553" y="173125"/>
                  <a:pt x="1140648" y="171473"/>
                  <a:pt x="1140797" y="169624"/>
                </a:cubicBezTo>
                <a:cubicBezTo>
                  <a:pt x="1142210" y="168251"/>
                  <a:pt x="1143174" y="166481"/>
                  <a:pt x="1143582" y="164551"/>
                </a:cubicBezTo>
                <a:cubicBezTo>
                  <a:pt x="1145342" y="163637"/>
                  <a:pt x="1146476" y="161856"/>
                  <a:pt x="1146566" y="159877"/>
                </a:cubicBezTo>
                <a:cubicBezTo>
                  <a:pt x="1149898" y="155998"/>
                  <a:pt x="1152742" y="151722"/>
                  <a:pt x="1155019" y="147147"/>
                </a:cubicBezTo>
                <a:cubicBezTo>
                  <a:pt x="1156740" y="146351"/>
                  <a:pt x="1157883" y="144670"/>
                  <a:pt x="1158002" y="142771"/>
                </a:cubicBezTo>
                <a:cubicBezTo>
                  <a:pt x="1162030" y="138296"/>
                  <a:pt x="1165571" y="133392"/>
                  <a:pt x="1168545" y="128152"/>
                </a:cubicBezTo>
                <a:cubicBezTo>
                  <a:pt x="1170265" y="127286"/>
                  <a:pt x="1171479" y="125665"/>
                  <a:pt x="1171827" y="123776"/>
                </a:cubicBezTo>
                <a:cubicBezTo>
                  <a:pt x="1176501" y="119389"/>
                  <a:pt x="1180489" y="114328"/>
                  <a:pt x="1183662" y="108758"/>
                </a:cubicBezTo>
                <a:cubicBezTo>
                  <a:pt x="1187113" y="107276"/>
                  <a:pt x="1189708" y="104312"/>
                  <a:pt x="1190723" y="100702"/>
                </a:cubicBezTo>
                <a:cubicBezTo>
                  <a:pt x="1195845" y="96127"/>
                  <a:pt x="1200509" y="91065"/>
                  <a:pt x="1204647" y="85586"/>
                </a:cubicBezTo>
                <a:cubicBezTo>
                  <a:pt x="1206436" y="85028"/>
                  <a:pt x="1207770" y="83546"/>
                  <a:pt x="1208128" y="81707"/>
                </a:cubicBezTo>
                <a:cubicBezTo>
                  <a:pt x="1211270" y="79668"/>
                  <a:pt x="1213946" y="76992"/>
                  <a:pt x="1215984" y="73850"/>
                </a:cubicBezTo>
                <a:cubicBezTo>
                  <a:pt x="1220927" y="71513"/>
                  <a:pt x="1224975" y="67643"/>
                  <a:pt x="1227520" y="62810"/>
                </a:cubicBezTo>
                <a:cubicBezTo>
                  <a:pt x="1232543" y="59568"/>
                  <a:pt x="1237039" y="55580"/>
                  <a:pt x="1240848" y="50975"/>
                </a:cubicBezTo>
                <a:cubicBezTo>
                  <a:pt x="1243075" y="50577"/>
                  <a:pt x="1244875" y="48966"/>
                  <a:pt x="1245521" y="46798"/>
                </a:cubicBezTo>
                <a:cubicBezTo>
                  <a:pt x="1254005" y="41079"/>
                  <a:pt x="1262021" y="34695"/>
                  <a:pt x="1269490" y="27703"/>
                </a:cubicBezTo>
                <a:cubicBezTo>
                  <a:pt x="1271370" y="27455"/>
                  <a:pt x="1272990" y="26251"/>
                  <a:pt x="1273766" y="24521"/>
                </a:cubicBezTo>
                <a:cubicBezTo>
                  <a:pt x="1277247" y="23108"/>
                  <a:pt x="1280331" y="20850"/>
                  <a:pt x="1282718" y="17956"/>
                </a:cubicBezTo>
                <a:cubicBezTo>
                  <a:pt x="1284617" y="17837"/>
                  <a:pt x="1286298" y="16694"/>
                  <a:pt x="1287093" y="14973"/>
                </a:cubicBezTo>
                <a:cubicBezTo>
                  <a:pt x="1290634" y="13690"/>
                  <a:pt x="1293806" y="11582"/>
                  <a:pt x="1296343" y="8807"/>
                </a:cubicBezTo>
                <a:cubicBezTo>
                  <a:pt x="1298322" y="8687"/>
                  <a:pt x="1300063" y="7454"/>
                  <a:pt x="1300818" y="5624"/>
                </a:cubicBezTo>
                <a:cubicBezTo>
                  <a:pt x="1302777" y="5256"/>
                  <a:pt x="1304547" y="4202"/>
                  <a:pt x="1305791" y="2641"/>
                </a:cubicBezTo>
                <a:cubicBezTo>
                  <a:pt x="1312235" y="-214"/>
                  <a:pt x="1319466" y="-771"/>
                  <a:pt x="1326278" y="1049"/>
                </a:cubicBezTo>
                <a:close/>
                <a:moveTo>
                  <a:pt x="421516" y="1049"/>
                </a:moveTo>
                <a:cubicBezTo>
                  <a:pt x="421765" y="1408"/>
                  <a:pt x="422173" y="1626"/>
                  <a:pt x="422610" y="1647"/>
                </a:cubicBezTo>
                <a:cubicBezTo>
                  <a:pt x="423456" y="3447"/>
                  <a:pt x="425206" y="4660"/>
                  <a:pt x="427186" y="4829"/>
                </a:cubicBezTo>
                <a:cubicBezTo>
                  <a:pt x="427454" y="5207"/>
                  <a:pt x="427832" y="5485"/>
                  <a:pt x="428279" y="5624"/>
                </a:cubicBezTo>
                <a:cubicBezTo>
                  <a:pt x="429244" y="7285"/>
                  <a:pt x="430944" y="8399"/>
                  <a:pt x="432854" y="8608"/>
                </a:cubicBezTo>
                <a:cubicBezTo>
                  <a:pt x="437259" y="12616"/>
                  <a:pt x="442213" y="15958"/>
                  <a:pt x="447573" y="18553"/>
                </a:cubicBezTo>
                <a:cubicBezTo>
                  <a:pt x="448459" y="20184"/>
                  <a:pt x="450099" y="21268"/>
                  <a:pt x="451949" y="21437"/>
                </a:cubicBezTo>
                <a:lnTo>
                  <a:pt x="486161" y="48886"/>
                </a:lnTo>
                <a:cubicBezTo>
                  <a:pt x="486808" y="50607"/>
                  <a:pt x="488320" y="51860"/>
                  <a:pt x="490139" y="52168"/>
                </a:cubicBezTo>
                <a:cubicBezTo>
                  <a:pt x="494326" y="57201"/>
                  <a:pt x="499180" y="61656"/>
                  <a:pt x="504560" y="65396"/>
                </a:cubicBezTo>
                <a:cubicBezTo>
                  <a:pt x="508061" y="71115"/>
                  <a:pt x="512914" y="75898"/>
                  <a:pt x="518683" y="79320"/>
                </a:cubicBezTo>
                <a:cubicBezTo>
                  <a:pt x="523815" y="86321"/>
                  <a:pt x="529761" y="92707"/>
                  <a:pt x="536385" y="98316"/>
                </a:cubicBezTo>
                <a:cubicBezTo>
                  <a:pt x="536585" y="100175"/>
                  <a:pt x="537877" y="101747"/>
                  <a:pt x="539667" y="102294"/>
                </a:cubicBezTo>
                <a:cubicBezTo>
                  <a:pt x="541000" y="105327"/>
                  <a:pt x="543128" y="107943"/>
                  <a:pt x="545834" y="109852"/>
                </a:cubicBezTo>
                <a:cubicBezTo>
                  <a:pt x="546152" y="111721"/>
                  <a:pt x="547504" y="113264"/>
                  <a:pt x="549315" y="113831"/>
                </a:cubicBezTo>
                <a:cubicBezTo>
                  <a:pt x="550906" y="116216"/>
                  <a:pt x="552298" y="118703"/>
                  <a:pt x="553988" y="120991"/>
                </a:cubicBezTo>
                <a:cubicBezTo>
                  <a:pt x="575371" y="148848"/>
                  <a:pt x="593800" y="178842"/>
                  <a:pt x="608987" y="210500"/>
                </a:cubicBezTo>
                <a:cubicBezTo>
                  <a:pt x="615550" y="223925"/>
                  <a:pt x="621219" y="237749"/>
                  <a:pt x="627286" y="251374"/>
                </a:cubicBezTo>
                <a:cubicBezTo>
                  <a:pt x="626858" y="254736"/>
                  <a:pt x="627992" y="258108"/>
                  <a:pt x="630369" y="260524"/>
                </a:cubicBezTo>
                <a:cubicBezTo>
                  <a:pt x="630469" y="264035"/>
                  <a:pt x="631463" y="267456"/>
                  <a:pt x="633254" y="270469"/>
                </a:cubicBezTo>
                <a:cubicBezTo>
                  <a:pt x="632706" y="271693"/>
                  <a:pt x="633074" y="273144"/>
                  <a:pt x="634148" y="273950"/>
                </a:cubicBezTo>
                <a:lnTo>
                  <a:pt x="635142" y="278127"/>
                </a:lnTo>
                <a:cubicBezTo>
                  <a:pt x="634566" y="279341"/>
                  <a:pt x="634854" y="280793"/>
                  <a:pt x="635839" y="281708"/>
                </a:cubicBezTo>
                <a:cubicBezTo>
                  <a:pt x="635958" y="285815"/>
                  <a:pt x="637043" y="289843"/>
                  <a:pt x="639021" y="293443"/>
                </a:cubicBezTo>
                <a:lnTo>
                  <a:pt x="634049" y="298018"/>
                </a:lnTo>
                <a:cubicBezTo>
                  <a:pt x="611165" y="279887"/>
                  <a:pt x="584193" y="267636"/>
                  <a:pt x="555480" y="262315"/>
                </a:cubicBezTo>
                <a:cubicBezTo>
                  <a:pt x="551840" y="259798"/>
                  <a:pt x="547564" y="258356"/>
                  <a:pt x="543148" y="258137"/>
                </a:cubicBezTo>
                <a:cubicBezTo>
                  <a:pt x="537380" y="256844"/>
                  <a:pt x="531512" y="255750"/>
                  <a:pt x="525644" y="254557"/>
                </a:cubicBezTo>
                <a:cubicBezTo>
                  <a:pt x="519290" y="249117"/>
                  <a:pt x="514217" y="242314"/>
                  <a:pt x="510826" y="234666"/>
                </a:cubicBezTo>
                <a:cubicBezTo>
                  <a:pt x="494276" y="203746"/>
                  <a:pt x="473232" y="175462"/>
                  <a:pt x="448369" y="150727"/>
                </a:cubicBezTo>
                <a:cubicBezTo>
                  <a:pt x="440313" y="142175"/>
                  <a:pt x="431561" y="134119"/>
                  <a:pt x="423107" y="126063"/>
                </a:cubicBezTo>
                <a:cubicBezTo>
                  <a:pt x="414654" y="118007"/>
                  <a:pt x="409383" y="118007"/>
                  <a:pt x="400930" y="126063"/>
                </a:cubicBezTo>
                <a:cubicBezTo>
                  <a:pt x="377668" y="147803"/>
                  <a:pt x="356116" y="171304"/>
                  <a:pt x="336484" y="196377"/>
                </a:cubicBezTo>
                <a:cubicBezTo>
                  <a:pt x="315827" y="223169"/>
                  <a:pt x="300780" y="253851"/>
                  <a:pt x="292226" y="286581"/>
                </a:cubicBezTo>
                <a:cubicBezTo>
                  <a:pt x="290466" y="292389"/>
                  <a:pt x="289502" y="298417"/>
                  <a:pt x="289342" y="304483"/>
                </a:cubicBezTo>
                <a:cubicBezTo>
                  <a:pt x="288338" y="305448"/>
                  <a:pt x="288129" y="306969"/>
                  <a:pt x="288845" y="308163"/>
                </a:cubicBezTo>
                <a:cubicBezTo>
                  <a:pt x="287303" y="313115"/>
                  <a:pt x="286797" y="318326"/>
                  <a:pt x="287353" y="323478"/>
                </a:cubicBezTo>
                <a:cubicBezTo>
                  <a:pt x="285563" y="326512"/>
                  <a:pt x="285384" y="330231"/>
                  <a:pt x="286856" y="333423"/>
                </a:cubicBezTo>
                <a:cubicBezTo>
                  <a:pt x="285961" y="336676"/>
                  <a:pt x="285961" y="340117"/>
                  <a:pt x="286856" y="343369"/>
                </a:cubicBezTo>
                <a:cubicBezTo>
                  <a:pt x="284936" y="353553"/>
                  <a:pt x="285792" y="364065"/>
                  <a:pt x="289342" y="373802"/>
                </a:cubicBezTo>
                <a:cubicBezTo>
                  <a:pt x="289164" y="376497"/>
                  <a:pt x="289641" y="379193"/>
                  <a:pt x="290735" y="381659"/>
                </a:cubicBezTo>
                <a:cubicBezTo>
                  <a:pt x="290138" y="382853"/>
                  <a:pt x="290377" y="384304"/>
                  <a:pt x="291331" y="385239"/>
                </a:cubicBezTo>
                <a:cubicBezTo>
                  <a:pt x="291630" y="387726"/>
                  <a:pt x="292226" y="390311"/>
                  <a:pt x="292226" y="392699"/>
                </a:cubicBezTo>
                <a:cubicBezTo>
                  <a:pt x="299993" y="429874"/>
                  <a:pt x="314663" y="465260"/>
                  <a:pt x="335489" y="497025"/>
                </a:cubicBezTo>
                <a:cubicBezTo>
                  <a:pt x="345583" y="513276"/>
                  <a:pt x="358095" y="527895"/>
                  <a:pt x="372585" y="540387"/>
                </a:cubicBezTo>
                <a:cubicBezTo>
                  <a:pt x="373749" y="543559"/>
                  <a:pt x="376454" y="545917"/>
                  <a:pt x="379745" y="546652"/>
                </a:cubicBezTo>
                <a:lnTo>
                  <a:pt x="383624" y="549935"/>
                </a:lnTo>
                <a:cubicBezTo>
                  <a:pt x="384659" y="552252"/>
                  <a:pt x="386717" y="553942"/>
                  <a:pt x="389194" y="554509"/>
                </a:cubicBezTo>
                <a:lnTo>
                  <a:pt x="393271" y="557593"/>
                </a:lnTo>
                <a:cubicBezTo>
                  <a:pt x="394266" y="558786"/>
                  <a:pt x="395260" y="560079"/>
                  <a:pt x="396354" y="561173"/>
                </a:cubicBezTo>
                <a:cubicBezTo>
                  <a:pt x="403117" y="567836"/>
                  <a:pt x="402919" y="570621"/>
                  <a:pt x="394464" y="575494"/>
                </a:cubicBezTo>
                <a:cubicBezTo>
                  <a:pt x="380899" y="583192"/>
                  <a:pt x="366648" y="589617"/>
                  <a:pt x="351898" y="594689"/>
                </a:cubicBezTo>
                <a:cubicBezTo>
                  <a:pt x="339069" y="599164"/>
                  <a:pt x="325941" y="602844"/>
                  <a:pt x="312913" y="607021"/>
                </a:cubicBezTo>
                <a:cubicBezTo>
                  <a:pt x="304061" y="610532"/>
                  <a:pt x="293957" y="607687"/>
                  <a:pt x="288248" y="600060"/>
                </a:cubicBezTo>
                <a:lnTo>
                  <a:pt x="270049" y="579273"/>
                </a:lnTo>
                <a:cubicBezTo>
                  <a:pt x="267124" y="575127"/>
                  <a:pt x="263524" y="571496"/>
                  <a:pt x="259407" y="568533"/>
                </a:cubicBezTo>
                <a:cubicBezTo>
                  <a:pt x="249064" y="553913"/>
                  <a:pt x="238621" y="539392"/>
                  <a:pt x="228178" y="524773"/>
                </a:cubicBezTo>
                <a:cubicBezTo>
                  <a:pt x="228169" y="522824"/>
                  <a:pt x="227105" y="521033"/>
                  <a:pt x="225393" y="520099"/>
                </a:cubicBezTo>
                <a:cubicBezTo>
                  <a:pt x="224489" y="516866"/>
                  <a:pt x="222817" y="513892"/>
                  <a:pt x="220520" y="511446"/>
                </a:cubicBezTo>
                <a:cubicBezTo>
                  <a:pt x="220580" y="509457"/>
                  <a:pt x="219555" y="507587"/>
                  <a:pt x="217835" y="506573"/>
                </a:cubicBezTo>
                <a:cubicBezTo>
                  <a:pt x="216115" y="501520"/>
                  <a:pt x="213708" y="496737"/>
                  <a:pt x="210674" y="492351"/>
                </a:cubicBezTo>
                <a:cubicBezTo>
                  <a:pt x="206737" y="479362"/>
                  <a:pt x="201882" y="466662"/>
                  <a:pt x="196154" y="454359"/>
                </a:cubicBezTo>
                <a:lnTo>
                  <a:pt x="195260" y="450382"/>
                </a:lnTo>
                <a:cubicBezTo>
                  <a:pt x="195757" y="447556"/>
                  <a:pt x="195557" y="444653"/>
                  <a:pt x="194662" y="441928"/>
                </a:cubicBezTo>
                <a:cubicBezTo>
                  <a:pt x="186647" y="402295"/>
                  <a:pt x="182987" y="361918"/>
                  <a:pt x="183722" y="321490"/>
                </a:cubicBezTo>
                <a:cubicBezTo>
                  <a:pt x="184220" y="299232"/>
                  <a:pt x="188317" y="277203"/>
                  <a:pt x="195856" y="256248"/>
                </a:cubicBezTo>
                <a:cubicBezTo>
                  <a:pt x="200381" y="246084"/>
                  <a:pt x="204071" y="235582"/>
                  <a:pt x="206895" y="224821"/>
                </a:cubicBezTo>
                <a:cubicBezTo>
                  <a:pt x="207930" y="223588"/>
                  <a:pt x="208556" y="222055"/>
                  <a:pt x="208685" y="220445"/>
                </a:cubicBezTo>
                <a:cubicBezTo>
                  <a:pt x="214852" y="211941"/>
                  <a:pt x="219625" y="202503"/>
                  <a:pt x="222808" y="192498"/>
                </a:cubicBezTo>
                <a:cubicBezTo>
                  <a:pt x="224260" y="191205"/>
                  <a:pt x="225215" y="189445"/>
                  <a:pt x="225493" y="187525"/>
                </a:cubicBezTo>
                <a:cubicBezTo>
                  <a:pt x="229113" y="184352"/>
                  <a:pt x="231530" y="180036"/>
                  <a:pt x="232355" y="175292"/>
                </a:cubicBezTo>
                <a:cubicBezTo>
                  <a:pt x="232743" y="174954"/>
                  <a:pt x="233022" y="174497"/>
                  <a:pt x="233151" y="174000"/>
                </a:cubicBezTo>
                <a:cubicBezTo>
                  <a:pt x="234792" y="173125"/>
                  <a:pt x="235886" y="171473"/>
                  <a:pt x="236035" y="169624"/>
                </a:cubicBezTo>
                <a:cubicBezTo>
                  <a:pt x="237448" y="168251"/>
                  <a:pt x="238413" y="166481"/>
                  <a:pt x="238820" y="164551"/>
                </a:cubicBezTo>
                <a:cubicBezTo>
                  <a:pt x="240580" y="163637"/>
                  <a:pt x="241714" y="161856"/>
                  <a:pt x="241804" y="159877"/>
                </a:cubicBezTo>
                <a:cubicBezTo>
                  <a:pt x="245136" y="155998"/>
                  <a:pt x="247980" y="151722"/>
                  <a:pt x="250257" y="147147"/>
                </a:cubicBezTo>
                <a:cubicBezTo>
                  <a:pt x="251978" y="146351"/>
                  <a:pt x="253121" y="144670"/>
                  <a:pt x="253240" y="142771"/>
                </a:cubicBezTo>
                <a:cubicBezTo>
                  <a:pt x="257269" y="138296"/>
                  <a:pt x="260809" y="133392"/>
                  <a:pt x="263783" y="128152"/>
                </a:cubicBezTo>
                <a:cubicBezTo>
                  <a:pt x="265504" y="127286"/>
                  <a:pt x="266717" y="125665"/>
                  <a:pt x="267065" y="123776"/>
                </a:cubicBezTo>
                <a:cubicBezTo>
                  <a:pt x="271739" y="119389"/>
                  <a:pt x="275727" y="114328"/>
                  <a:pt x="278900" y="108758"/>
                </a:cubicBezTo>
                <a:cubicBezTo>
                  <a:pt x="282351" y="107276"/>
                  <a:pt x="284946" y="104312"/>
                  <a:pt x="285961" y="100702"/>
                </a:cubicBezTo>
                <a:cubicBezTo>
                  <a:pt x="291083" y="96127"/>
                  <a:pt x="295747" y="91065"/>
                  <a:pt x="299885" y="85586"/>
                </a:cubicBezTo>
                <a:cubicBezTo>
                  <a:pt x="301675" y="85028"/>
                  <a:pt x="303008" y="83546"/>
                  <a:pt x="303366" y="81707"/>
                </a:cubicBezTo>
                <a:cubicBezTo>
                  <a:pt x="306508" y="79668"/>
                  <a:pt x="309184" y="76992"/>
                  <a:pt x="311222" y="73850"/>
                </a:cubicBezTo>
                <a:cubicBezTo>
                  <a:pt x="316165" y="71513"/>
                  <a:pt x="320213" y="67643"/>
                  <a:pt x="322759" y="62810"/>
                </a:cubicBezTo>
                <a:cubicBezTo>
                  <a:pt x="327781" y="59568"/>
                  <a:pt x="332277" y="55580"/>
                  <a:pt x="336086" y="50975"/>
                </a:cubicBezTo>
                <a:cubicBezTo>
                  <a:pt x="338313" y="50577"/>
                  <a:pt x="340113" y="48966"/>
                  <a:pt x="340760" y="46798"/>
                </a:cubicBezTo>
                <a:cubicBezTo>
                  <a:pt x="349243" y="41079"/>
                  <a:pt x="357259" y="34695"/>
                  <a:pt x="364729" y="27703"/>
                </a:cubicBezTo>
                <a:cubicBezTo>
                  <a:pt x="366608" y="27455"/>
                  <a:pt x="368229" y="26251"/>
                  <a:pt x="369004" y="24521"/>
                </a:cubicBezTo>
                <a:cubicBezTo>
                  <a:pt x="372485" y="23108"/>
                  <a:pt x="375569" y="20850"/>
                  <a:pt x="377956" y="17956"/>
                </a:cubicBezTo>
                <a:cubicBezTo>
                  <a:pt x="379855" y="17837"/>
                  <a:pt x="381536" y="16694"/>
                  <a:pt x="382332" y="14973"/>
                </a:cubicBezTo>
                <a:cubicBezTo>
                  <a:pt x="385872" y="13690"/>
                  <a:pt x="389044" y="11582"/>
                  <a:pt x="391581" y="8807"/>
                </a:cubicBezTo>
                <a:cubicBezTo>
                  <a:pt x="393560" y="8687"/>
                  <a:pt x="395301" y="7454"/>
                  <a:pt x="396056" y="5624"/>
                </a:cubicBezTo>
                <a:cubicBezTo>
                  <a:pt x="398016" y="5256"/>
                  <a:pt x="399785" y="4202"/>
                  <a:pt x="401029" y="2641"/>
                </a:cubicBezTo>
                <a:cubicBezTo>
                  <a:pt x="407473" y="-214"/>
                  <a:pt x="414704" y="-771"/>
                  <a:pt x="421516" y="1049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30000">
                <a:srgbClr val="FFC000"/>
              </a:gs>
              <a:gs pos="70000">
                <a:srgbClr val="92D050"/>
              </a:gs>
            </a:gsLst>
            <a:lin ang="108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97150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电脑萤幕画面&#10;&#10;中度可信度描述已自动生成">
            <a:extLst>
              <a:ext uri="{FF2B5EF4-FFF2-40B4-BE49-F238E27FC236}">
                <a16:creationId xmlns:a16="http://schemas.microsoft.com/office/drawing/2014/main" id="{4EA58921-D216-F76C-81F9-9466B1684F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7" t="11622" r="5710" b="15875"/>
          <a:stretch/>
        </p:blipFill>
        <p:spPr>
          <a:xfrm>
            <a:off x="1" y="0"/>
            <a:ext cx="4464050" cy="6264275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DACDF695-F502-93F3-799C-7427825BADCB}"/>
              </a:ext>
            </a:extLst>
          </p:cNvPr>
          <p:cNvSpPr/>
          <p:nvPr/>
        </p:nvSpPr>
        <p:spPr>
          <a:xfrm>
            <a:off x="0" y="-1"/>
            <a:ext cx="4464050" cy="6264275"/>
          </a:xfrm>
          <a:custGeom>
            <a:avLst/>
            <a:gdLst>
              <a:gd name="connsiteX0" fmla="*/ 244825 w 4464050"/>
              <a:gd name="connsiteY0" fmla="*/ 162138 h 6264275"/>
              <a:gd name="connsiteX1" fmla="*/ 162025 w 4464050"/>
              <a:gd name="connsiteY1" fmla="*/ 244938 h 6264275"/>
              <a:gd name="connsiteX2" fmla="*/ 162025 w 4464050"/>
              <a:gd name="connsiteY2" fmla="*/ 6019338 h 6264275"/>
              <a:gd name="connsiteX3" fmla="*/ 244825 w 4464050"/>
              <a:gd name="connsiteY3" fmla="*/ 6102138 h 6264275"/>
              <a:gd name="connsiteX4" fmla="*/ 4219225 w 4464050"/>
              <a:gd name="connsiteY4" fmla="*/ 6102138 h 6264275"/>
              <a:gd name="connsiteX5" fmla="*/ 4302025 w 4464050"/>
              <a:gd name="connsiteY5" fmla="*/ 6019338 h 6264275"/>
              <a:gd name="connsiteX6" fmla="*/ 4302025 w 4464050"/>
              <a:gd name="connsiteY6" fmla="*/ 244938 h 6264275"/>
              <a:gd name="connsiteX7" fmla="*/ 4219225 w 4464050"/>
              <a:gd name="connsiteY7" fmla="*/ 162138 h 6264275"/>
              <a:gd name="connsiteX8" fmla="*/ 0 w 4464050"/>
              <a:gd name="connsiteY8" fmla="*/ 0 h 6264275"/>
              <a:gd name="connsiteX9" fmla="*/ 4464050 w 4464050"/>
              <a:gd name="connsiteY9" fmla="*/ 0 h 6264275"/>
              <a:gd name="connsiteX10" fmla="*/ 4464050 w 4464050"/>
              <a:gd name="connsiteY10" fmla="*/ 6264275 h 6264275"/>
              <a:gd name="connsiteX11" fmla="*/ 0 w 4464050"/>
              <a:gd name="connsiteY11" fmla="*/ 6264275 h 626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64050" h="6264275">
                <a:moveTo>
                  <a:pt x="244825" y="162138"/>
                </a:moveTo>
                <a:cubicBezTo>
                  <a:pt x="199096" y="162138"/>
                  <a:pt x="162025" y="199209"/>
                  <a:pt x="162025" y="244938"/>
                </a:cubicBezTo>
                <a:lnTo>
                  <a:pt x="162025" y="6019338"/>
                </a:lnTo>
                <a:cubicBezTo>
                  <a:pt x="162025" y="6065067"/>
                  <a:pt x="199096" y="6102138"/>
                  <a:pt x="244825" y="6102138"/>
                </a:cubicBezTo>
                <a:lnTo>
                  <a:pt x="4219225" y="6102138"/>
                </a:lnTo>
                <a:cubicBezTo>
                  <a:pt x="4264954" y="6102138"/>
                  <a:pt x="4302025" y="6065067"/>
                  <a:pt x="4302025" y="6019338"/>
                </a:cubicBezTo>
                <a:lnTo>
                  <a:pt x="4302025" y="244938"/>
                </a:lnTo>
                <a:cubicBezTo>
                  <a:pt x="4302025" y="199209"/>
                  <a:pt x="4264954" y="162138"/>
                  <a:pt x="4219225" y="162138"/>
                </a:cubicBezTo>
                <a:close/>
                <a:moveTo>
                  <a:pt x="0" y="0"/>
                </a:moveTo>
                <a:lnTo>
                  <a:pt x="4464050" y="0"/>
                </a:lnTo>
                <a:lnTo>
                  <a:pt x="4464050" y="6264275"/>
                </a:lnTo>
                <a:lnTo>
                  <a:pt x="0" y="62642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709F5D5-C7EE-0EC2-0809-7D5E99C61E73}"/>
              </a:ext>
            </a:extLst>
          </p:cNvPr>
          <p:cNvSpPr/>
          <p:nvPr/>
        </p:nvSpPr>
        <p:spPr>
          <a:xfrm>
            <a:off x="1" y="487350"/>
            <a:ext cx="4464049" cy="666812"/>
          </a:xfrm>
          <a:prstGeom prst="rect">
            <a:avLst/>
          </a:prstGeom>
          <a:gradFill flip="none" rotWithShape="1">
            <a:gsLst>
              <a:gs pos="75000">
                <a:schemeClr val="bg1">
                  <a:alpha val="55000"/>
                </a:schemeClr>
              </a:gs>
              <a:gs pos="25000">
                <a:schemeClr val="bg1">
                  <a:alpha val="55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7557597-FE61-C6C1-BD0B-A5A3C55D262E}"/>
              </a:ext>
            </a:extLst>
          </p:cNvPr>
          <p:cNvSpPr/>
          <p:nvPr/>
        </p:nvSpPr>
        <p:spPr>
          <a:xfrm>
            <a:off x="-3716" y="3778925"/>
            <a:ext cx="4464049" cy="1998000"/>
          </a:xfrm>
          <a:prstGeom prst="rect">
            <a:avLst/>
          </a:prstGeom>
          <a:gradFill flip="none" rotWithShape="1">
            <a:gsLst>
              <a:gs pos="75000">
                <a:schemeClr val="bg1">
                  <a:alpha val="55000"/>
                </a:schemeClr>
              </a:gs>
              <a:gs pos="25000">
                <a:schemeClr val="bg1">
                  <a:alpha val="55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41C1A758-9D1C-8874-2085-6E20D6FA27CC}"/>
              </a:ext>
            </a:extLst>
          </p:cNvPr>
          <p:cNvSpPr/>
          <p:nvPr/>
        </p:nvSpPr>
        <p:spPr>
          <a:xfrm>
            <a:off x="-3716" y="5450305"/>
            <a:ext cx="4464050" cy="326620"/>
          </a:xfrm>
          <a:custGeom>
            <a:avLst/>
            <a:gdLst>
              <a:gd name="connsiteX0" fmla="*/ 0 w 3600017"/>
              <a:gd name="connsiteY0" fmla="*/ 0 h 180000"/>
              <a:gd name="connsiteX1" fmla="*/ 3600017 w 3600017"/>
              <a:gd name="connsiteY1" fmla="*/ 0 h 180000"/>
              <a:gd name="connsiteX2" fmla="*/ 3600017 w 3600017"/>
              <a:gd name="connsiteY2" fmla="*/ 97157 h 180000"/>
              <a:gd name="connsiteX3" fmla="*/ 3593509 w 3600017"/>
              <a:gd name="connsiteY3" fmla="*/ 129395 h 180000"/>
              <a:gd name="connsiteX4" fmla="*/ 3575750 w 3600017"/>
              <a:gd name="connsiteY4" fmla="*/ 155734 h 180000"/>
              <a:gd name="connsiteX5" fmla="*/ 3517166 w 3600017"/>
              <a:gd name="connsiteY5" fmla="*/ 180000 h 180000"/>
              <a:gd name="connsiteX6" fmla="*/ 0 w 3600017"/>
              <a:gd name="connsiteY6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17" h="180000">
                <a:moveTo>
                  <a:pt x="0" y="0"/>
                </a:moveTo>
                <a:lnTo>
                  <a:pt x="3600017" y="0"/>
                </a:lnTo>
                <a:lnTo>
                  <a:pt x="3600017" y="97157"/>
                </a:lnTo>
                <a:lnTo>
                  <a:pt x="3593509" y="129395"/>
                </a:lnTo>
                <a:cubicBezTo>
                  <a:pt x="3589316" y="139309"/>
                  <a:pt x="3583248" y="148236"/>
                  <a:pt x="3575750" y="155734"/>
                </a:cubicBezTo>
                <a:lnTo>
                  <a:pt x="3517166" y="180000"/>
                </a:lnTo>
                <a:lnTo>
                  <a:pt x="0" y="18000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转换技标识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/ 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神里绫华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·</a:t>
            </a:r>
            <a:r>
              <a:rPr lang="zh-CN" altLang="en-US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霰冰</a:t>
            </a:r>
            <a:endParaRPr lang="en-US" altLang="zh-CN" sz="1000" spc="-30" dirty="0">
              <a:solidFill>
                <a:schemeClr val="tx1"/>
              </a:solidFill>
              <a:latin typeface="MiSans Light" panose="00000400000000000000" pitchFamily="2" charset="-122"/>
              <a:ea typeface="MiSans Light" panose="00000400000000000000" pitchFamily="2" charset="-122"/>
            </a:endParaRPr>
          </a:p>
          <a:p>
            <a:pPr algn="ctr"/>
            <a:r>
              <a:rPr lang="en-US" altLang="zh-CN" sz="1000" spc="-30" dirty="0" err="1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GenshinKill</a:t>
            </a:r>
            <a:r>
              <a:rPr lang="en-US" altLang="zh-CN" sz="1000" spc="-30" dirty="0">
                <a:solidFill>
                  <a:schemeClr val="tx1"/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 Beta-0418 | Designer: mzerh, Artist: miHoYo</a:t>
            </a:r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A600953A-6859-3844-9D60-3E54C694F230}"/>
              </a:ext>
            </a:extLst>
          </p:cNvPr>
          <p:cNvSpPr/>
          <p:nvPr/>
        </p:nvSpPr>
        <p:spPr>
          <a:xfrm>
            <a:off x="2048308" y="1153600"/>
            <a:ext cx="360000" cy="183739"/>
          </a:xfrm>
          <a:custGeom>
            <a:avLst/>
            <a:gdLst>
              <a:gd name="connsiteX0" fmla="*/ 377 w 360000"/>
              <a:gd name="connsiteY0" fmla="*/ 0 h 183739"/>
              <a:gd name="connsiteX1" fmla="*/ 359623 w 360000"/>
              <a:gd name="connsiteY1" fmla="*/ 0 h 183739"/>
              <a:gd name="connsiteX2" fmla="*/ 360000 w 360000"/>
              <a:gd name="connsiteY2" fmla="*/ 3739 h 183739"/>
              <a:gd name="connsiteX3" fmla="*/ 180000 w 360000"/>
              <a:gd name="connsiteY3" fmla="*/ 183739 h 183739"/>
              <a:gd name="connsiteX4" fmla="*/ 0 w 360000"/>
              <a:gd name="connsiteY4" fmla="*/ 3739 h 18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" h="183739">
                <a:moveTo>
                  <a:pt x="377" y="0"/>
                </a:moveTo>
                <a:lnTo>
                  <a:pt x="359623" y="0"/>
                </a:lnTo>
                <a:lnTo>
                  <a:pt x="360000" y="3739"/>
                </a:lnTo>
                <a:cubicBezTo>
                  <a:pt x="360000" y="103150"/>
                  <a:pt x="279411" y="183739"/>
                  <a:pt x="180000" y="183739"/>
                </a:cubicBezTo>
                <a:cubicBezTo>
                  <a:pt x="80589" y="183739"/>
                  <a:pt x="0" y="103150"/>
                  <a:pt x="0" y="3739"/>
                </a:cubicBez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C59D732E-AAC6-5A1C-B53C-81C91AAC0BD8}"/>
              </a:ext>
            </a:extLst>
          </p:cNvPr>
          <p:cNvSpPr/>
          <p:nvPr/>
        </p:nvSpPr>
        <p:spPr>
          <a:xfrm>
            <a:off x="2097399" y="1045601"/>
            <a:ext cx="223476" cy="242647"/>
          </a:xfrm>
          <a:custGeom>
            <a:avLst/>
            <a:gdLst>
              <a:gd name="connsiteX0" fmla="*/ 232722 w 614559"/>
              <a:gd name="connsiteY0" fmla="*/ 0 h 667278"/>
              <a:gd name="connsiteX1" fmla="*/ 360001 w 614559"/>
              <a:gd name="connsiteY1" fmla="*/ 52720 h 667278"/>
              <a:gd name="connsiteX2" fmla="*/ 360001 w 614559"/>
              <a:gd name="connsiteY2" fmla="*/ 307278 h 667278"/>
              <a:gd name="connsiteX3" fmla="*/ 360001 w 614559"/>
              <a:gd name="connsiteY3" fmla="*/ 561837 h 667278"/>
              <a:gd name="connsiteX4" fmla="*/ 614559 w 614559"/>
              <a:gd name="connsiteY4" fmla="*/ 561837 h 667278"/>
              <a:gd name="connsiteX5" fmla="*/ 105442 w 614559"/>
              <a:gd name="connsiteY5" fmla="*/ 561837 h 667278"/>
              <a:gd name="connsiteX6" fmla="*/ 105442 w 614559"/>
              <a:gd name="connsiteY6" fmla="*/ 52720 h 667278"/>
              <a:gd name="connsiteX7" fmla="*/ 232722 w 614559"/>
              <a:gd name="connsiteY7" fmla="*/ 0 h 667278"/>
              <a:gd name="connsiteX8" fmla="*/ 232722 w 614559"/>
              <a:gd name="connsiteY8" fmla="*/ 98181 h 667278"/>
              <a:gd name="connsiteX9" fmla="*/ 174867 w 614559"/>
              <a:gd name="connsiteY9" fmla="*/ 122145 h 667278"/>
              <a:gd name="connsiteX10" fmla="*/ 174867 w 614559"/>
              <a:gd name="connsiteY10" fmla="*/ 237853 h 667278"/>
              <a:gd name="connsiteX11" fmla="*/ 290576 w 614559"/>
              <a:gd name="connsiteY11" fmla="*/ 237853 h 667278"/>
              <a:gd name="connsiteX12" fmla="*/ 290576 w 614559"/>
              <a:gd name="connsiteY12" fmla="*/ 122145 h 667278"/>
              <a:gd name="connsiteX13" fmla="*/ 232722 w 614559"/>
              <a:gd name="connsiteY13" fmla="*/ 98181 h 66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14559" h="667278">
                <a:moveTo>
                  <a:pt x="232722" y="0"/>
                </a:moveTo>
                <a:cubicBezTo>
                  <a:pt x="278788" y="0"/>
                  <a:pt x="324854" y="17573"/>
                  <a:pt x="360001" y="52720"/>
                </a:cubicBezTo>
                <a:cubicBezTo>
                  <a:pt x="430295" y="123014"/>
                  <a:pt x="430295" y="236984"/>
                  <a:pt x="360001" y="307278"/>
                </a:cubicBezTo>
                <a:cubicBezTo>
                  <a:pt x="289706" y="377573"/>
                  <a:pt x="289706" y="491543"/>
                  <a:pt x="360001" y="561837"/>
                </a:cubicBezTo>
                <a:cubicBezTo>
                  <a:pt x="430295" y="632131"/>
                  <a:pt x="544265" y="632131"/>
                  <a:pt x="614559" y="561837"/>
                </a:cubicBezTo>
                <a:cubicBezTo>
                  <a:pt x="473970" y="702426"/>
                  <a:pt x="246031" y="702426"/>
                  <a:pt x="105442" y="561837"/>
                </a:cubicBezTo>
                <a:cubicBezTo>
                  <a:pt x="-35147" y="421248"/>
                  <a:pt x="-35147" y="193309"/>
                  <a:pt x="105442" y="52720"/>
                </a:cubicBezTo>
                <a:cubicBezTo>
                  <a:pt x="140590" y="17573"/>
                  <a:pt x="186656" y="0"/>
                  <a:pt x="232722" y="0"/>
                </a:cubicBezTo>
                <a:close/>
                <a:moveTo>
                  <a:pt x="232722" y="98181"/>
                </a:moveTo>
                <a:cubicBezTo>
                  <a:pt x="211782" y="98181"/>
                  <a:pt x="190843" y="106169"/>
                  <a:pt x="174867" y="122145"/>
                </a:cubicBezTo>
                <a:cubicBezTo>
                  <a:pt x="142915" y="154097"/>
                  <a:pt x="142915" y="205901"/>
                  <a:pt x="174867" y="237853"/>
                </a:cubicBezTo>
                <a:cubicBezTo>
                  <a:pt x="206819" y="269805"/>
                  <a:pt x="258624" y="269805"/>
                  <a:pt x="290576" y="237853"/>
                </a:cubicBezTo>
                <a:cubicBezTo>
                  <a:pt x="322528" y="205901"/>
                  <a:pt x="322528" y="154097"/>
                  <a:pt x="290576" y="122145"/>
                </a:cubicBezTo>
                <a:cubicBezTo>
                  <a:pt x="274600" y="106169"/>
                  <a:pt x="253661" y="98181"/>
                  <a:pt x="232722" y="98181"/>
                </a:cubicBezTo>
                <a:close/>
              </a:path>
            </a:pathLst>
          </a:cu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51740465-DCEA-3CBE-07C9-374CD64D757F}"/>
              </a:ext>
            </a:extLst>
          </p:cNvPr>
          <p:cNvSpPr/>
          <p:nvPr/>
        </p:nvSpPr>
        <p:spPr>
          <a:xfrm>
            <a:off x="2152273" y="1081303"/>
            <a:ext cx="59504" cy="59504"/>
          </a:xfrm>
          <a:custGeom>
            <a:avLst/>
            <a:gdLst>
              <a:gd name="connsiteX0" fmla="*/ 81819 w 163637"/>
              <a:gd name="connsiteY0" fmla="*/ 0 h 163636"/>
              <a:gd name="connsiteX1" fmla="*/ 139673 w 163637"/>
              <a:gd name="connsiteY1" fmla="*/ 23964 h 163636"/>
              <a:gd name="connsiteX2" fmla="*/ 139673 w 163637"/>
              <a:gd name="connsiteY2" fmla="*/ 139672 h 163636"/>
              <a:gd name="connsiteX3" fmla="*/ 23964 w 163637"/>
              <a:gd name="connsiteY3" fmla="*/ 139672 h 163636"/>
              <a:gd name="connsiteX4" fmla="*/ 23964 w 163637"/>
              <a:gd name="connsiteY4" fmla="*/ 23964 h 163636"/>
              <a:gd name="connsiteX5" fmla="*/ 81819 w 163637"/>
              <a:gd name="connsiteY5" fmla="*/ 0 h 163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3637" h="163636">
                <a:moveTo>
                  <a:pt x="81819" y="0"/>
                </a:moveTo>
                <a:cubicBezTo>
                  <a:pt x="102758" y="0"/>
                  <a:pt x="123697" y="7988"/>
                  <a:pt x="139673" y="23964"/>
                </a:cubicBezTo>
                <a:cubicBezTo>
                  <a:pt x="171625" y="55916"/>
                  <a:pt x="171625" y="107720"/>
                  <a:pt x="139673" y="139672"/>
                </a:cubicBezTo>
                <a:cubicBezTo>
                  <a:pt x="107721" y="171624"/>
                  <a:pt x="55916" y="171624"/>
                  <a:pt x="23964" y="139672"/>
                </a:cubicBezTo>
                <a:cubicBezTo>
                  <a:pt x="-7988" y="107720"/>
                  <a:pt x="-7988" y="55916"/>
                  <a:pt x="23964" y="23964"/>
                </a:cubicBezTo>
                <a:cubicBezTo>
                  <a:pt x="39940" y="7988"/>
                  <a:pt x="60879" y="0"/>
                  <a:pt x="81819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76B117F-8C22-D406-D2B1-CF40AD459F59}"/>
              </a:ext>
            </a:extLst>
          </p:cNvPr>
          <p:cNvSpPr txBox="1"/>
          <p:nvPr/>
        </p:nvSpPr>
        <p:spPr>
          <a:xfrm>
            <a:off x="188381" y="384720"/>
            <a:ext cx="4087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000" dirty="0">
                <a:ln w="6350">
                  <a:noFill/>
                </a:ln>
                <a:solidFill>
                  <a:srgbClr val="98C8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霰冰</a:t>
            </a:r>
            <a:r>
              <a:rPr lang="en-US" altLang="zh-CN" sz="3600" dirty="0">
                <a:ln w="6350">
                  <a:noFill/>
                </a:ln>
                <a:solidFill>
                  <a:srgbClr val="98C8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en-US" sz="4000" dirty="0">
                <a:ln w="6350">
                  <a:noFill/>
                </a:ln>
                <a:solidFill>
                  <a:srgbClr val="98C8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阳</a:t>
            </a:r>
            <a:r>
              <a:rPr lang="zh-CN" altLang="en-US" sz="4000" dirty="0">
                <a:ln w="6350">
                  <a:noFill/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额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7107708-F04A-2F1D-C44F-7D4AE50D4639}"/>
              </a:ext>
            </a:extLst>
          </p:cNvPr>
          <p:cNvSpPr txBox="1"/>
          <p:nvPr/>
        </p:nvSpPr>
        <p:spPr>
          <a:xfrm>
            <a:off x="428308" y="3778924"/>
            <a:ext cx="3600000" cy="380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ln w="6350">
                  <a:solidFill>
                    <a:srgbClr val="C00000"/>
                  </a:solidFill>
                </a:ln>
                <a:solidFill>
                  <a:srgbClr val="C00000"/>
                </a:solidFill>
                <a:latin typeface="MiSans" panose="00000500000000000000" pitchFamily="2" charset="-122"/>
                <a:ea typeface="MiSans" panose="00000500000000000000" pitchFamily="2" charset="-122"/>
              </a:rPr>
              <a:t>[</a:t>
            </a:r>
            <a:r>
              <a:rPr lang="zh-CN" altLang="en-US" sz="1400" b="1" dirty="0">
                <a:ln w="6350">
                  <a:solidFill>
                    <a:srgbClr val="C00000"/>
                  </a:solidFill>
                </a:ln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</a:rPr>
              <a:t>阳</a:t>
            </a:r>
            <a:r>
              <a:rPr lang="zh-CN" altLang="en-US" sz="1400" b="1" dirty="0">
                <a:ln w="6350">
                  <a:solidFill>
                    <a:srgbClr val="C00000"/>
                  </a:solidFill>
                </a:ln>
                <a:solidFill>
                  <a:srgbClr val="C00000"/>
                </a:solidFill>
                <a:latin typeface="MiSans" panose="00000500000000000000" pitchFamily="2" charset="-122"/>
                <a:ea typeface="MiSans" panose="00000500000000000000" pitchFamily="2" charset="-122"/>
              </a:rPr>
              <a:t>状态</a:t>
            </a:r>
            <a:r>
              <a:rPr lang="en-US" altLang="zh-CN" sz="1400" b="1" dirty="0">
                <a:ln w="6350">
                  <a:solidFill>
                    <a:srgbClr val="C00000"/>
                  </a:solidFill>
                </a:ln>
                <a:solidFill>
                  <a:srgbClr val="C00000"/>
                </a:solidFill>
                <a:latin typeface="MiSans" panose="00000500000000000000" pitchFamily="2" charset="-122"/>
                <a:ea typeface="MiSans" panose="00000500000000000000" pitchFamily="2" charset="-122"/>
              </a:rPr>
              <a:t>]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C6F016C-BD62-2D02-87A3-76AA83C2A64B}"/>
              </a:ext>
            </a:extLst>
          </p:cNvPr>
          <p:cNvSpPr txBox="1"/>
          <p:nvPr/>
        </p:nvSpPr>
        <p:spPr>
          <a:xfrm>
            <a:off x="444839" y="4160150"/>
            <a:ext cx="36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MiSans" panose="00000500000000000000" pitchFamily="2" charset="-122"/>
                <a:ea typeface="MiSans" panose="00000500000000000000" pitchFamily="2" charset="-122"/>
              </a:rPr>
              <a:t>每回合限两次，当你使用</a:t>
            </a:r>
            <a:r>
              <a:rPr lang="en-US" altLang="zh-CN" sz="1400" dirty="0">
                <a:latin typeface="MiSans" panose="00000500000000000000" pitchFamily="2" charset="-122"/>
                <a:ea typeface="MiSans" panose="00000500000000000000" pitchFamily="2" charset="-122"/>
              </a:rPr>
              <a:t>【</a:t>
            </a:r>
            <a:r>
              <a:rPr lang="zh-CN" altLang="en-US" sz="1400" dirty="0">
                <a:latin typeface="MiSans" panose="00000500000000000000" pitchFamily="2" charset="-122"/>
                <a:ea typeface="MiSans" panose="00000500000000000000" pitchFamily="2" charset="-122"/>
              </a:rPr>
              <a:t>杀</a:t>
            </a:r>
            <a:r>
              <a:rPr lang="en-US" altLang="zh-CN" sz="1400" dirty="0">
                <a:latin typeface="MiSans" panose="00000500000000000000" pitchFamily="2" charset="-122"/>
                <a:ea typeface="MiSans" panose="00000500000000000000" pitchFamily="2" charset="-122"/>
              </a:rPr>
              <a:t>】</a:t>
            </a:r>
            <a:r>
              <a:rPr lang="zh-CN" altLang="en-US" sz="1400" dirty="0">
                <a:latin typeface="MiSans" panose="00000500000000000000" pitchFamily="2" charset="-122"/>
                <a:ea typeface="MiSans" panose="00000500000000000000" pitchFamily="2" charset="-122"/>
              </a:rPr>
              <a:t>造成伤害时，你可以令此伤害</a:t>
            </a:r>
            <a:r>
              <a:rPr lang="en-US" altLang="zh-CN" sz="1400" dirty="0">
                <a:latin typeface="MiSans" panose="00000500000000000000" pitchFamily="2" charset="-122"/>
                <a:ea typeface="MiSans" panose="00000500000000000000" pitchFamily="2" charset="-122"/>
              </a:rPr>
              <a:t>+1</a:t>
            </a:r>
            <a:r>
              <a:rPr lang="zh-CN" altLang="en-US" sz="1400" dirty="0">
                <a:latin typeface="MiSans" panose="00000500000000000000" pitchFamily="2" charset="-122"/>
                <a:ea typeface="MiSans" panose="00000500000000000000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745093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1339</TotalTime>
  <Words>291</Words>
  <Application>Microsoft Office PowerPoint</Application>
  <PresentationFormat>自定义</PresentationFormat>
  <Paragraphs>19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MiSans</vt:lpstr>
      <vt:lpstr>MiSans Light</vt:lpstr>
      <vt:lpstr>楷体</vt:lpstr>
      <vt:lpstr>隶书</vt:lpstr>
      <vt:lpstr>宋体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三金羊 Sheep</dc:creator>
  <cp:lastModifiedBy>三金羊 GoldSheep3</cp:lastModifiedBy>
  <cp:revision>72</cp:revision>
  <dcterms:created xsi:type="dcterms:W3CDTF">2022-12-06T15:28:52Z</dcterms:created>
  <dcterms:modified xsi:type="dcterms:W3CDTF">2023-09-02T14:46:49Z</dcterms:modified>
</cp:coreProperties>
</file>

<file path=docProps/thumbnail.jpeg>
</file>